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6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62" r:id="rId14"/>
    <p:sldId id="257" r:id="rId15"/>
    <p:sldId id="268" r:id="rId16"/>
    <p:sldId id="267" r:id="rId17"/>
    <p:sldId id="269" r:id="rId18"/>
    <p:sldId id="270" r:id="rId19"/>
    <p:sldId id="271" r:id="rId20"/>
    <p:sldId id="272" r:id="rId21"/>
    <p:sldId id="274" r:id="rId22"/>
    <p:sldId id="273" r:id="rId23"/>
    <p:sldId id="275" r:id="rId24"/>
    <p:sldId id="276" r:id="rId25"/>
    <p:sldId id="260" r:id="rId26"/>
    <p:sldId id="278" r:id="rId27"/>
    <p:sldId id="264" r:id="rId28"/>
    <p:sldId id="279" r:id="rId29"/>
    <p:sldId id="263" r:id="rId30"/>
    <p:sldId id="265" r:id="rId31"/>
  </p:sldIdLst>
  <p:sldSz cx="12192000" cy="6858000"/>
  <p:notesSz cx="6858000" cy="9144000"/>
  <p:defaultTextStyle>
    <a:defPPr rtl="0"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553" autoAdjust="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295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10407F-191D-44EC-A3C5-69647440BFC9}" type="doc">
      <dgm:prSet loTypeId="urn:microsoft.com/office/officeart/2008/layout/LinedList" loCatId="list" qsTypeId="urn:microsoft.com/office/officeart/2005/8/quickstyle/simple4" qsCatId="simple" csTypeId="urn:microsoft.com/office/officeart/2005/8/colors/accent6_2" csCatId="accent6" phldr="1"/>
      <dgm:spPr/>
      <dgm:t>
        <a:bodyPr rtlCol="0"/>
        <a:lstStyle/>
        <a:p>
          <a:pPr rtl="0"/>
          <a:endParaRPr lang="en-US"/>
        </a:p>
      </dgm:t>
    </dgm:pt>
    <dgm:pt modelId="{4F2A1D3E-E19F-455D-859F-C40136366B3D}">
      <dgm:prSet custT="1"/>
      <dgm:spPr/>
      <dgm:t>
        <a:bodyPr rtlCol="0"/>
        <a:lstStyle/>
        <a:p>
          <a:pPr rtl="0"/>
          <a:r>
            <a:rPr lang="de-DE" sz="3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Blockunterricht: 2 bzw. 3 Stunden am Stück</a:t>
          </a:r>
        </a:p>
        <a:p>
          <a:pPr rtl="0"/>
          <a:r>
            <a:rPr lang="de-DE" sz="3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Theorie und Praxis</a:t>
          </a:r>
        </a:p>
      </dgm:t>
    </dgm:pt>
    <dgm:pt modelId="{D2DA1E0C-46CA-43FE-AD0E-1FF5A487E9EC}" type="parTrans" cxnId="{2DD1656A-1B48-4AFC-A65D-081443F407D0}">
      <dgm:prSet/>
      <dgm:spPr/>
      <dgm:t>
        <a:bodyPr rtlCol="0"/>
        <a:lstStyle/>
        <a:p>
          <a:pPr rtl="0"/>
          <a:endParaRPr lang="de-DE" noProof="0" dirty="0"/>
        </a:p>
      </dgm:t>
    </dgm:pt>
    <dgm:pt modelId="{D34FF2C9-9A85-4762-AD7F-0FD4259109E1}" type="sibTrans" cxnId="{2DD1656A-1B48-4AFC-A65D-081443F407D0}">
      <dgm:prSet/>
      <dgm:spPr/>
      <dgm:t>
        <a:bodyPr rtlCol="0"/>
        <a:lstStyle/>
        <a:p>
          <a:pPr rtl="0"/>
          <a:endParaRPr lang="de-DE" noProof="0" dirty="0"/>
        </a:p>
      </dgm:t>
    </dgm:pt>
    <dgm:pt modelId="{01C95085-4C2D-4356-A570-C83CCEF090EE}">
      <dgm:prSet custT="1"/>
      <dgm:spPr/>
      <dgm:t>
        <a:bodyPr/>
        <a:lstStyle/>
        <a:p>
          <a:r>
            <a:rPr lang="de-DE" sz="2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1A37DCC7-773C-40E2-8E5C-227CCAB23176}" type="parTrans" cxnId="{E4D79477-D677-4768-9595-5D84F3189B84}">
      <dgm:prSet/>
      <dgm:spPr/>
      <dgm:t>
        <a:bodyPr rtlCol="0"/>
        <a:lstStyle/>
        <a:p>
          <a:pPr rtl="0"/>
          <a:endParaRPr lang="de-DE" noProof="0" dirty="0"/>
        </a:p>
      </dgm:t>
    </dgm:pt>
    <dgm:pt modelId="{0B095CAA-79B6-4FBE-87CC-C4771004C1DA}" type="sibTrans" cxnId="{E4D79477-D677-4768-9595-5D84F3189B84}">
      <dgm:prSet/>
      <dgm:spPr/>
      <dgm:t>
        <a:bodyPr rtlCol="0"/>
        <a:lstStyle/>
        <a:p>
          <a:pPr rtl="0"/>
          <a:endParaRPr lang="de-DE" noProof="0" dirty="0"/>
        </a:p>
      </dgm:t>
    </dgm:pt>
    <dgm:pt modelId="{4FB41823-BC59-46D4-9CBC-E9595939B9BC}">
      <dgm:prSet custT="1"/>
      <dgm:spPr/>
      <dgm:t>
        <a:bodyPr rtlCol="0"/>
        <a:lstStyle/>
        <a:p>
          <a:pPr rtl="0"/>
          <a:r>
            <a:rPr lang="de-DE" sz="3200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Makerspace</a:t>
          </a:r>
          <a:endParaRPr lang="de-DE" sz="3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09C466-3CC6-471A-ADC0-471EF5FBA9B7}" type="parTrans" cxnId="{0505B190-7936-490E-9ABF-6141D1B0B273}">
      <dgm:prSet/>
      <dgm:spPr/>
      <dgm:t>
        <a:bodyPr rtlCol="0"/>
        <a:lstStyle/>
        <a:p>
          <a:pPr rtl="0"/>
          <a:endParaRPr lang="de-DE" noProof="0" dirty="0"/>
        </a:p>
      </dgm:t>
    </dgm:pt>
    <dgm:pt modelId="{A88136E4-6B4C-4EE8-9E5A-1F016A3C14DC}" type="sibTrans" cxnId="{0505B190-7936-490E-9ABF-6141D1B0B273}">
      <dgm:prSet/>
      <dgm:spPr/>
      <dgm:t>
        <a:bodyPr rtlCol="0"/>
        <a:lstStyle/>
        <a:p>
          <a:pPr rtl="0"/>
          <a:endParaRPr lang="de-DE" noProof="0" dirty="0"/>
        </a:p>
      </dgm:t>
    </dgm:pt>
    <dgm:pt modelId="{DBAACD5D-1301-43EB-AFDE-C7E00F5A08EE}">
      <dgm:prSet custT="1"/>
      <dgm:spPr/>
      <dgm:t>
        <a:bodyPr/>
        <a:lstStyle/>
        <a:p>
          <a:pPr rtl="0"/>
          <a:r>
            <a:rPr lang="de-DE" sz="3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Bildungspartnerschaften </a:t>
          </a:r>
        </a:p>
      </dgm:t>
    </dgm:pt>
    <dgm:pt modelId="{422DB66E-79CD-43E4-A0A9-52B56B2A60D9}" type="parTrans" cxnId="{92C0ACC4-2051-496A-B9C1-98FC5C8075A8}">
      <dgm:prSet/>
      <dgm:spPr/>
      <dgm:t>
        <a:bodyPr/>
        <a:lstStyle/>
        <a:p>
          <a:endParaRPr lang="de-DE"/>
        </a:p>
      </dgm:t>
    </dgm:pt>
    <dgm:pt modelId="{6306504A-EF13-43DB-8137-5C06AB5F786D}" type="sibTrans" cxnId="{92C0ACC4-2051-496A-B9C1-98FC5C8075A8}">
      <dgm:prSet/>
      <dgm:spPr/>
      <dgm:t>
        <a:bodyPr/>
        <a:lstStyle/>
        <a:p>
          <a:endParaRPr lang="de-DE"/>
        </a:p>
      </dgm:t>
    </dgm:pt>
    <dgm:pt modelId="{0744302F-FE80-4A21-8F48-80AF7C573D05}">
      <dgm:prSet custT="1"/>
      <dgm:spPr/>
      <dgm:t>
        <a:bodyPr rtlCol="0"/>
        <a:lstStyle/>
        <a:p>
          <a:pPr rtl="0"/>
          <a:endParaRPr lang="de-DE" sz="2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147C7B-1477-4765-85E8-62B7E1ABC25F}" type="sibTrans" cxnId="{6F54B448-C903-4B1A-B913-000410367ED3}">
      <dgm:prSet/>
      <dgm:spPr/>
      <dgm:t>
        <a:bodyPr rtlCol="0"/>
        <a:lstStyle/>
        <a:p>
          <a:pPr rtl="0"/>
          <a:endParaRPr lang="de-DE" noProof="0" dirty="0"/>
        </a:p>
      </dgm:t>
    </dgm:pt>
    <dgm:pt modelId="{F62031B4-9D20-48B1-8479-0E7A28243ACD}" type="parTrans" cxnId="{6F54B448-C903-4B1A-B913-000410367ED3}">
      <dgm:prSet/>
      <dgm:spPr/>
      <dgm:t>
        <a:bodyPr rtlCol="0"/>
        <a:lstStyle/>
        <a:p>
          <a:pPr rtl="0"/>
          <a:endParaRPr lang="de-DE" noProof="0" dirty="0"/>
        </a:p>
      </dgm:t>
    </dgm:pt>
    <dgm:pt modelId="{22B5111B-463D-47D1-954F-127C30012F9F}" type="pres">
      <dgm:prSet presAssocID="{6B10407F-191D-44EC-A3C5-69647440BFC9}" presName="vert0" presStyleCnt="0">
        <dgm:presLayoutVars>
          <dgm:dir/>
          <dgm:animOne val="branch"/>
          <dgm:animLvl val="lvl"/>
        </dgm:presLayoutVars>
      </dgm:prSet>
      <dgm:spPr/>
    </dgm:pt>
    <dgm:pt modelId="{10DA26D8-3205-49AB-9801-7479D75D0B9B}" type="pres">
      <dgm:prSet presAssocID="{4F2A1D3E-E19F-455D-859F-C40136366B3D}" presName="thickLine" presStyleLbl="alignNode1" presStyleIdx="0" presStyleCnt="5"/>
      <dgm:spPr/>
    </dgm:pt>
    <dgm:pt modelId="{678D6ACC-8BEB-4F60-8CD4-9CB2DDE72612}" type="pres">
      <dgm:prSet presAssocID="{4F2A1D3E-E19F-455D-859F-C40136366B3D}" presName="horz1" presStyleCnt="0"/>
      <dgm:spPr/>
    </dgm:pt>
    <dgm:pt modelId="{278D475D-CCFA-4E93-A503-7548BD710D98}" type="pres">
      <dgm:prSet presAssocID="{4F2A1D3E-E19F-455D-859F-C40136366B3D}" presName="tx1" presStyleLbl="revTx" presStyleIdx="0" presStyleCnt="5"/>
      <dgm:spPr/>
    </dgm:pt>
    <dgm:pt modelId="{51866F1A-9654-4DD6-B628-9CEF2A359C7D}" type="pres">
      <dgm:prSet presAssocID="{4F2A1D3E-E19F-455D-859F-C40136366B3D}" presName="vert1" presStyleCnt="0"/>
      <dgm:spPr/>
    </dgm:pt>
    <dgm:pt modelId="{0E99E569-0DA0-4A1F-855A-45FE9C2A465F}" type="pres">
      <dgm:prSet presAssocID="{01C95085-4C2D-4356-A570-C83CCEF090EE}" presName="thickLine" presStyleLbl="alignNode1" presStyleIdx="1" presStyleCnt="5"/>
      <dgm:spPr/>
    </dgm:pt>
    <dgm:pt modelId="{E928D5FC-4B8D-4EAC-BECF-2325D3247CB5}" type="pres">
      <dgm:prSet presAssocID="{01C95085-4C2D-4356-A570-C83CCEF090EE}" presName="horz1" presStyleCnt="0"/>
      <dgm:spPr/>
    </dgm:pt>
    <dgm:pt modelId="{A6486D84-853E-4D93-85FB-A93C2AB50F27}" type="pres">
      <dgm:prSet presAssocID="{01C95085-4C2D-4356-A570-C83CCEF090EE}" presName="tx1" presStyleLbl="revTx" presStyleIdx="1" presStyleCnt="5"/>
      <dgm:spPr/>
    </dgm:pt>
    <dgm:pt modelId="{E0FEAD18-8D45-4A8F-BDC5-71384C79ABB6}" type="pres">
      <dgm:prSet presAssocID="{01C95085-4C2D-4356-A570-C83CCEF090EE}" presName="vert1" presStyleCnt="0"/>
      <dgm:spPr/>
    </dgm:pt>
    <dgm:pt modelId="{596FC813-6D97-4FDF-96AC-AC0013427B68}" type="pres">
      <dgm:prSet presAssocID="{DBAACD5D-1301-43EB-AFDE-C7E00F5A08EE}" presName="thickLine" presStyleLbl="alignNode1" presStyleIdx="2" presStyleCnt="5"/>
      <dgm:spPr/>
    </dgm:pt>
    <dgm:pt modelId="{22BB1CBC-84D0-4B1C-961F-E89D09AD63F7}" type="pres">
      <dgm:prSet presAssocID="{DBAACD5D-1301-43EB-AFDE-C7E00F5A08EE}" presName="horz1" presStyleCnt="0"/>
      <dgm:spPr/>
    </dgm:pt>
    <dgm:pt modelId="{FE97BE0D-6ADA-4A0D-BCB7-0FA0B1015D20}" type="pres">
      <dgm:prSet presAssocID="{DBAACD5D-1301-43EB-AFDE-C7E00F5A08EE}" presName="tx1" presStyleLbl="revTx" presStyleIdx="2" presStyleCnt="5"/>
      <dgm:spPr/>
    </dgm:pt>
    <dgm:pt modelId="{2B74F70D-FF47-483B-B8E2-BB5D50C2D018}" type="pres">
      <dgm:prSet presAssocID="{DBAACD5D-1301-43EB-AFDE-C7E00F5A08EE}" presName="vert1" presStyleCnt="0"/>
      <dgm:spPr/>
    </dgm:pt>
    <dgm:pt modelId="{0E419124-2FCF-43D5-BF44-3E185E381CAF}" type="pres">
      <dgm:prSet presAssocID="{0744302F-FE80-4A21-8F48-80AF7C573D05}" presName="thickLine" presStyleLbl="alignNode1" presStyleIdx="3" presStyleCnt="5"/>
      <dgm:spPr/>
    </dgm:pt>
    <dgm:pt modelId="{016670BC-15F8-43BA-9C8C-10356130B131}" type="pres">
      <dgm:prSet presAssocID="{0744302F-FE80-4A21-8F48-80AF7C573D05}" presName="horz1" presStyleCnt="0"/>
      <dgm:spPr/>
    </dgm:pt>
    <dgm:pt modelId="{193E6818-D85B-45EA-925F-270217CFF92B}" type="pres">
      <dgm:prSet presAssocID="{0744302F-FE80-4A21-8F48-80AF7C573D05}" presName="tx1" presStyleLbl="revTx" presStyleIdx="3" presStyleCnt="5"/>
      <dgm:spPr/>
    </dgm:pt>
    <dgm:pt modelId="{BC68D606-70C8-42B9-94DE-3C2DF7824FEC}" type="pres">
      <dgm:prSet presAssocID="{0744302F-FE80-4A21-8F48-80AF7C573D05}" presName="vert1" presStyleCnt="0"/>
      <dgm:spPr/>
    </dgm:pt>
    <dgm:pt modelId="{B0421C79-5D98-43A9-B899-C8AB3E8CBA2F}" type="pres">
      <dgm:prSet presAssocID="{4FB41823-BC59-46D4-9CBC-E9595939B9BC}" presName="thickLine" presStyleLbl="alignNode1" presStyleIdx="4" presStyleCnt="5"/>
      <dgm:spPr/>
    </dgm:pt>
    <dgm:pt modelId="{E69FFEFD-3FAC-4CFD-A3FD-3BC8B08F6425}" type="pres">
      <dgm:prSet presAssocID="{4FB41823-BC59-46D4-9CBC-E9595939B9BC}" presName="horz1" presStyleCnt="0"/>
      <dgm:spPr/>
    </dgm:pt>
    <dgm:pt modelId="{73421EB2-879A-441E-8FA1-1781101EFA83}" type="pres">
      <dgm:prSet presAssocID="{4FB41823-BC59-46D4-9CBC-E9595939B9BC}" presName="tx1" presStyleLbl="revTx" presStyleIdx="4" presStyleCnt="5"/>
      <dgm:spPr/>
    </dgm:pt>
    <dgm:pt modelId="{6A9A9880-1F62-498C-89F7-71D2BAAAB5C2}" type="pres">
      <dgm:prSet presAssocID="{4FB41823-BC59-46D4-9CBC-E9595939B9BC}" presName="vert1" presStyleCnt="0"/>
      <dgm:spPr/>
    </dgm:pt>
  </dgm:ptLst>
  <dgm:cxnLst>
    <dgm:cxn modelId="{8BD2321A-3366-4BD9-85BD-7B0534FF2C6F}" type="presOf" srcId="{0744302F-FE80-4A21-8F48-80AF7C573D05}" destId="{193E6818-D85B-45EA-925F-270217CFF92B}" srcOrd="0" destOrd="0" presId="urn:microsoft.com/office/officeart/2008/layout/LinedList"/>
    <dgm:cxn modelId="{CCFDB124-A83D-4064-9873-74E1C8F45FAA}" type="presOf" srcId="{4F2A1D3E-E19F-455D-859F-C40136366B3D}" destId="{278D475D-CCFA-4E93-A503-7548BD710D98}" srcOrd="0" destOrd="0" presId="urn:microsoft.com/office/officeart/2008/layout/LinedList"/>
    <dgm:cxn modelId="{35356D5E-350C-4420-85DD-EE5240B9460C}" type="presOf" srcId="{DBAACD5D-1301-43EB-AFDE-C7E00F5A08EE}" destId="{FE97BE0D-6ADA-4A0D-BCB7-0FA0B1015D20}" srcOrd="0" destOrd="0" presId="urn:microsoft.com/office/officeart/2008/layout/LinedList"/>
    <dgm:cxn modelId="{FFED8F60-F3D0-41E6-94FC-E9AB154C2B38}" type="presOf" srcId="{6B10407F-191D-44EC-A3C5-69647440BFC9}" destId="{22B5111B-463D-47D1-954F-127C30012F9F}" srcOrd="0" destOrd="0" presId="urn:microsoft.com/office/officeart/2008/layout/LinedList"/>
    <dgm:cxn modelId="{6F54B448-C903-4B1A-B913-000410367ED3}" srcId="{6B10407F-191D-44EC-A3C5-69647440BFC9}" destId="{0744302F-FE80-4A21-8F48-80AF7C573D05}" srcOrd="3" destOrd="0" parTransId="{F62031B4-9D20-48B1-8479-0E7A28243ACD}" sibTransId="{15147C7B-1477-4765-85E8-62B7E1ABC25F}"/>
    <dgm:cxn modelId="{2DD1656A-1B48-4AFC-A65D-081443F407D0}" srcId="{6B10407F-191D-44EC-A3C5-69647440BFC9}" destId="{4F2A1D3E-E19F-455D-859F-C40136366B3D}" srcOrd="0" destOrd="0" parTransId="{D2DA1E0C-46CA-43FE-AD0E-1FF5A487E9EC}" sibTransId="{D34FF2C9-9A85-4762-AD7F-0FD4259109E1}"/>
    <dgm:cxn modelId="{E4D79477-D677-4768-9595-5D84F3189B84}" srcId="{6B10407F-191D-44EC-A3C5-69647440BFC9}" destId="{01C95085-4C2D-4356-A570-C83CCEF090EE}" srcOrd="1" destOrd="0" parTransId="{1A37DCC7-773C-40E2-8E5C-227CCAB23176}" sibTransId="{0B095CAA-79B6-4FBE-87CC-C4771004C1DA}"/>
    <dgm:cxn modelId="{0505B190-7936-490E-9ABF-6141D1B0B273}" srcId="{6B10407F-191D-44EC-A3C5-69647440BFC9}" destId="{4FB41823-BC59-46D4-9CBC-E9595939B9BC}" srcOrd="4" destOrd="0" parTransId="{7909C466-3CC6-471A-ADC0-471EF5FBA9B7}" sibTransId="{A88136E4-6B4C-4EE8-9E5A-1F016A3C14DC}"/>
    <dgm:cxn modelId="{92C0ACC4-2051-496A-B9C1-98FC5C8075A8}" srcId="{6B10407F-191D-44EC-A3C5-69647440BFC9}" destId="{DBAACD5D-1301-43EB-AFDE-C7E00F5A08EE}" srcOrd="2" destOrd="0" parTransId="{422DB66E-79CD-43E4-A0A9-52B56B2A60D9}" sibTransId="{6306504A-EF13-43DB-8137-5C06AB5F786D}"/>
    <dgm:cxn modelId="{F20600CB-7D16-4922-9547-D4BD88EB56BA}" type="presOf" srcId="{4FB41823-BC59-46D4-9CBC-E9595939B9BC}" destId="{73421EB2-879A-441E-8FA1-1781101EFA83}" srcOrd="0" destOrd="0" presId="urn:microsoft.com/office/officeart/2008/layout/LinedList"/>
    <dgm:cxn modelId="{FC1581E0-9AF9-452C-B330-AADCD0AC8668}" type="presOf" srcId="{01C95085-4C2D-4356-A570-C83CCEF090EE}" destId="{A6486D84-853E-4D93-85FB-A93C2AB50F27}" srcOrd="0" destOrd="0" presId="urn:microsoft.com/office/officeart/2008/layout/LinedList"/>
    <dgm:cxn modelId="{08CEAF35-5045-4A1B-858A-CF6CAF90FE23}" type="presParOf" srcId="{22B5111B-463D-47D1-954F-127C30012F9F}" destId="{10DA26D8-3205-49AB-9801-7479D75D0B9B}" srcOrd="0" destOrd="0" presId="urn:microsoft.com/office/officeart/2008/layout/LinedList"/>
    <dgm:cxn modelId="{F00F9E27-E394-4EF7-BF81-0BED2A9A8719}" type="presParOf" srcId="{22B5111B-463D-47D1-954F-127C30012F9F}" destId="{678D6ACC-8BEB-4F60-8CD4-9CB2DDE72612}" srcOrd="1" destOrd="0" presId="urn:microsoft.com/office/officeart/2008/layout/LinedList"/>
    <dgm:cxn modelId="{5D03E00A-53A4-48C5-BC20-D2192A849477}" type="presParOf" srcId="{678D6ACC-8BEB-4F60-8CD4-9CB2DDE72612}" destId="{278D475D-CCFA-4E93-A503-7548BD710D98}" srcOrd="0" destOrd="0" presId="urn:microsoft.com/office/officeart/2008/layout/LinedList"/>
    <dgm:cxn modelId="{C3CBB2E8-EA79-4E00-9622-8364B735AA1B}" type="presParOf" srcId="{678D6ACC-8BEB-4F60-8CD4-9CB2DDE72612}" destId="{51866F1A-9654-4DD6-B628-9CEF2A359C7D}" srcOrd="1" destOrd="0" presId="urn:microsoft.com/office/officeart/2008/layout/LinedList"/>
    <dgm:cxn modelId="{C7AA6E1D-A88B-4F24-80C9-B9A051379DFC}" type="presParOf" srcId="{22B5111B-463D-47D1-954F-127C30012F9F}" destId="{0E99E569-0DA0-4A1F-855A-45FE9C2A465F}" srcOrd="2" destOrd="0" presId="urn:microsoft.com/office/officeart/2008/layout/LinedList"/>
    <dgm:cxn modelId="{700CBC55-B851-4E9E-BDA5-9A9A40E0B52D}" type="presParOf" srcId="{22B5111B-463D-47D1-954F-127C30012F9F}" destId="{E928D5FC-4B8D-4EAC-BECF-2325D3247CB5}" srcOrd="3" destOrd="0" presId="urn:microsoft.com/office/officeart/2008/layout/LinedList"/>
    <dgm:cxn modelId="{9D83811F-0910-48F8-A286-92F60FA904DE}" type="presParOf" srcId="{E928D5FC-4B8D-4EAC-BECF-2325D3247CB5}" destId="{A6486D84-853E-4D93-85FB-A93C2AB50F27}" srcOrd="0" destOrd="0" presId="urn:microsoft.com/office/officeart/2008/layout/LinedList"/>
    <dgm:cxn modelId="{BF615345-0274-4CA4-B833-7F15C5E43C6A}" type="presParOf" srcId="{E928D5FC-4B8D-4EAC-BECF-2325D3247CB5}" destId="{E0FEAD18-8D45-4A8F-BDC5-71384C79ABB6}" srcOrd="1" destOrd="0" presId="urn:microsoft.com/office/officeart/2008/layout/LinedList"/>
    <dgm:cxn modelId="{501655F5-C52F-4D22-BC62-B4E4ECBFA254}" type="presParOf" srcId="{22B5111B-463D-47D1-954F-127C30012F9F}" destId="{596FC813-6D97-4FDF-96AC-AC0013427B68}" srcOrd="4" destOrd="0" presId="urn:microsoft.com/office/officeart/2008/layout/LinedList"/>
    <dgm:cxn modelId="{85BD86E6-ECE7-4CF5-8ADA-D44C113C4D64}" type="presParOf" srcId="{22B5111B-463D-47D1-954F-127C30012F9F}" destId="{22BB1CBC-84D0-4B1C-961F-E89D09AD63F7}" srcOrd="5" destOrd="0" presId="urn:microsoft.com/office/officeart/2008/layout/LinedList"/>
    <dgm:cxn modelId="{43AACA11-B777-41EC-BB51-704662457432}" type="presParOf" srcId="{22BB1CBC-84D0-4B1C-961F-E89D09AD63F7}" destId="{FE97BE0D-6ADA-4A0D-BCB7-0FA0B1015D20}" srcOrd="0" destOrd="0" presId="urn:microsoft.com/office/officeart/2008/layout/LinedList"/>
    <dgm:cxn modelId="{82A7C231-1D9A-4F76-9EB0-D1882ABC3119}" type="presParOf" srcId="{22BB1CBC-84D0-4B1C-961F-E89D09AD63F7}" destId="{2B74F70D-FF47-483B-B8E2-BB5D50C2D018}" srcOrd="1" destOrd="0" presId="urn:microsoft.com/office/officeart/2008/layout/LinedList"/>
    <dgm:cxn modelId="{E740907B-633E-4E30-B872-FBAC3F50C4AC}" type="presParOf" srcId="{22B5111B-463D-47D1-954F-127C30012F9F}" destId="{0E419124-2FCF-43D5-BF44-3E185E381CAF}" srcOrd="6" destOrd="0" presId="urn:microsoft.com/office/officeart/2008/layout/LinedList"/>
    <dgm:cxn modelId="{30DE51C2-8FC6-4561-8544-DB469E44896A}" type="presParOf" srcId="{22B5111B-463D-47D1-954F-127C30012F9F}" destId="{016670BC-15F8-43BA-9C8C-10356130B131}" srcOrd="7" destOrd="0" presId="urn:microsoft.com/office/officeart/2008/layout/LinedList"/>
    <dgm:cxn modelId="{714D7DAA-1A2C-42D7-9714-CA126D6E0644}" type="presParOf" srcId="{016670BC-15F8-43BA-9C8C-10356130B131}" destId="{193E6818-D85B-45EA-925F-270217CFF92B}" srcOrd="0" destOrd="0" presId="urn:microsoft.com/office/officeart/2008/layout/LinedList"/>
    <dgm:cxn modelId="{E0EFE213-3240-4C2B-BB7D-3A9F227ECFAC}" type="presParOf" srcId="{016670BC-15F8-43BA-9C8C-10356130B131}" destId="{BC68D606-70C8-42B9-94DE-3C2DF7824FEC}" srcOrd="1" destOrd="0" presId="urn:microsoft.com/office/officeart/2008/layout/LinedList"/>
    <dgm:cxn modelId="{FCD51C9A-8D10-4E85-B6C4-81AF9BC53C5E}" type="presParOf" srcId="{22B5111B-463D-47D1-954F-127C30012F9F}" destId="{B0421C79-5D98-43A9-B899-C8AB3E8CBA2F}" srcOrd="8" destOrd="0" presId="urn:microsoft.com/office/officeart/2008/layout/LinedList"/>
    <dgm:cxn modelId="{2025E8B9-27D5-47FA-A361-2FDA57AE78A9}" type="presParOf" srcId="{22B5111B-463D-47D1-954F-127C30012F9F}" destId="{E69FFEFD-3FAC-4CFD-A3FD-3BC8B08F6425}" srcOrd="9" destOrd="0" presId="urn:microsoft.com/office/officeart/2008/layout/LinedList"/>
    <dgm:cxn modelId="{7CFA18D2-8669-435B-A1AF-721605394039}" type="presParOf" srcId="{E69FFEFD-3FAC-4CFD-A3FD-3BC8B08F6425}" destId="{73421EB2-879A-441E-8FA1-1781101EFA83}" srcOrd="0" destOrd="0" presId="urn:microsoft.com/office/officeart/2008/layout/LinedList"/>
    <dgm:cxn modelId="{C357F3ED-418B-4123-8FA1-79A5BEA1D285}" type="presParOf" srcId="{E69FFEFD-3FAC-4CFD-A3FD-3BC8B08F6425}" destId="{6A9A9880-1F62-498C-89F7-71D2BAAAB5C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78E08E-BB78-466C-AF7A-8BF239B0068A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 rtlCol="0"/>
        <a:lstStyle/>
        <a:p>
          <a:pPr rtl="0"/>
          <a:endParaRPr lang="en-US"/>
        </a:p>
      </dgm:t>
    </dgm:pt>
    <dgm:pt modelId="{43058F9C-48CD-40E3-B95F-352B6773BD35}">
      <dgm:prSet custT="1"/>
      <dgm:spPr/>
      <dgm:t>
        <a:bodyPr rtlCol="0"/>
        <a:lstStyle/>
        <a:p>
          <a:pPr rtl="0"/>
          <a:r>
            <a:rPr lang="de-DE" altLang="de-DE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Interesse an handwerklichen/technischen Problemen</a:t>
          </a:r>
          <a:endParaRPr lang="de-DE" sz="2800" noProof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188561-322B-4AB1-B189-72C77A17446D}" type="parTrans" cxnId="{B4107746-741F-43EB-8C31-BCEA66A45AF5}">
      <dgm:prSet/>
      <dgm:spPr/>
      <dgm:t>
        <a:bodyPr rtlCol="0"/>
        <a:lstStyle/>
        <a:p>
          <a:pPr rtl="0"/>
          <a:endParaRPr lang="de-DE" noProof="0" dirty="0"/>
        </a:p>
      </dgm:t>
    </dgm:pt>
    <dgm:pt modelId="{8E0D3600-94EF-4C3D-8C42-D1B002253A50}" type="sibTrans" cxnId="{B4107746-741F-43EB-8C31-BCEA66A45AF5}">
      <dgm:prSet/>
      <dgm:spPr/>
      <dgm:t>
        <a:bodyPr rtlCol="0"/>
        <a:lstStyle/>
        <a:p>
          <a:pPr rtl="0"/>
          <a:endParaRPr lang="de-DE" noProof="0" dirty="0"/>
        </a:p>
      </dgm:t>
    </dgm:pt>
    <dgm:pt modelId="{C29E6F42-CA0A-41D9-9945-781B42C686C5}">
      <dgm:prSet custT="1"/>
      <dgm:spPr/>
      <dgm:t>
        <a:bodyPr rtlCol="0"/>
        <a:lstStyle/>
        <a:p>
          <a:pPr rtl="0"/>
          <a:r>
            <a:rPr lang="de-DE" altLang="de-DE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Begabung (keine zwei linken </a:t>
          </a:r>
          <a:r>
            <a:rPr lang="de-DE" altLang="de-DE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Hände)</a:t>
          </a:r>
          <a:endParaRPr lang="de-DE" sz="3900" noProof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678872-A1F4-4A38-A86F-80B19808E526}" type="parTrans" cxnId="{79F4DE20-64E3-4577-A737-747B2AD5F18F}">
      <dgm:prSet/>
      <dgm:spPr/>
      <dgm:t>
        <a:bodyPr rtlCol="0"/>
        <a:lstStyle/>
        <a:p>
          <a:pPr rtl="0"/>
          <a:endParaRPr lang="de-DE" noProof="0" dirty="0"/>
        </a:p>
      </dgm:t>
    </dgm:pt>
    <dgm:pt modelId="{5574754F-C965-498B-ACDC-AF230EEFECD9}" type="sibTrans" cxnId="{79F4DE20-64E3-4577-A737-747B2AD5F18F}">
      <dgm:prSet/>
      <dgm:spPr/>
      <dgm:t>
        <a:bodyPr rtlCol="0"/>
        <a:lstStyle/>
        <a:p>
          <a:pPr rtl="0"/>
          <a:endParaRPr lang="de-DE" noProof="0" dirty="0"/>
        </a:p>
      </dgm:t>
    </dgm:pt>
    <dgm:pt modelId="{28EDD664-B14B-4F29-B5B5-D9C67297BE75}">
      <dgm:prSet custT="1"/>
      <dgm:spPr/>
      <dgm:t>
        <a:bodyPr rtlCol="0"/>
        <a:lstStyle/>
        <a:p>
          <a:pPr rtl="0"/>
          <a:r>
            <a:rPr lang="de-DE" altLang="de-DE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Freude auch an der theoretischen             Auseinandersetzung </a:t>
          </a:r>
        </a:p>
        <a:p>
          <a:pPr rtl="0"/>
          <a:r>
            <a:rPr lang="de-DE" altLang="de-DE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(Anteile Theorie – Praxis 50 : 50)</a:t>
          </a:r>
          <a:br>
            <a:rPr lang="de-DE" altLang="de-DE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de-DE" sz="3900" noProof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C8A25C-AE07-4BB4-B838-D3A1E408D68D}" type="parTrans" cxnId="{2D06EFC4-D82C-4394-8FE4-0249B977DF5B}">
      <dgm:prSet/>
      <dgm:spPr/>
      <dgm:t>
        <a:bodyPr rtlCol="0"/>
        <a:lstStyle/>
        <a:p>
          <a:pPr rtl="0"/>
          <a:endParaRPr lang="de-DE" noProof="0" dirty="0"/>
        </a:p>
      </dgm:t>
    </dgm:pt>
    <dgm:pt modelId="{F1ACA61B-EB7E-4EE9-ADBC-F095378886DF}" type="sibTrans" cxnId="{2D06EFC4-D82C-4394-8FE4-0249B977DF5B}">
      <dgm:prSet/>
      <dgm:spPr/>
      <dgm:t>
        <a:bodyPr rtlCol="0"/>
        <a:lstStyle/>
        <a:p>
          <a:pPr rtl="0"/>
          <a:endParaRPr lang="de-DE" noProof="0" dirty="0"/>
        </a:p>
      </dgm:t>
    </dgm:pt>
    <dgm:pt modelId="{C1AB8669-8516-4753-A935-BF3A9FF96E3A}" type="pres">
      <dgm:prSet presAssocID="{1978E08E-BB78-466C-AF7A-8BF239B0068A}" presName="vert0" presStyleCnt="0">
        <dgm:presLayoutVars>
          <dgm:dir/>
          <dgm:animOne val="branch"/>
          <dgm:animLvl val="lvl"/>
        </dgm:presLayoutVars>
      </dgm:prSet>
      <dgm:spPr/>
    </dgm:pt>
    <dgm:pt modelId="{142F86C5-9B46-4692-8B44-3B9CC53BB24B}" type="pres">
      <dgm:prSet presAssocID="{43058F9C-48CD-40E3-B95F-352B6773BD35}" presName="thickLine" presStyleLbl="alignNode1" presStyleIdx="0" presStyleCnt="3"/>
      <dgm:spPr/>
    </dgm:pt>
    <dgm:pt modelId="{B1F6A09A-764D-4A19-9509-BE4EA2F63C35}" type="pres">
      <dgm:prSet presAssocID="{43058F9C-48CD-40E3-B95F-352B6773BD35}" presName="horz1" presStyleCnt="0"/>
      <dgm:spPr/>
    </dgm:pt>
    <dgm:pt modelId="{7EDA14DD-764C-499A-A701-DAC7707564E2}" type="pres">
      <dgm:prSet presAssocID="{43058F9C-48CD-40E3-B95F-352B6773BD35}" presName="tx1" presStyleLbl="revTx" presStyleIdx="0" presStyleCnt="3"/>
      <dgm:spPr/>
    </dgm:pt>
    <dgm:pt modelId="{10AC1366-4D08-4EE8-A1C3-279F5569A9F3}" type="pres">
      <dgm:prSet presAssocID="{43058F9C-48CD-40E3-B95F-352B6773BD35}" presName="vert1" presStyleCnt="0"/>
      <dgm:spPr/>
    </dgm:pt>
    <dgm:pt modelId="{935FD149-B1C9-4E21-807F-C93C1E00496C}" type="pres">
      <dgm:prSet presAssocID="{C29E6F42-CA0A-41D9-9945-781B42C686C5}" presName="thickLine" presStyleLbl="alignNode1" presStyleIdx="1" presStyleCnt="3"/>
      <dgm:spPr/>
    </dgm:pt>
    <dgm:pt modelId="{7DC07DBD-E0BE-4C5F-95D4-671C514937D3}" type="pres">
      <dgm:prSet presAssocID="{C29E6F42-CA0A-41D9-9945-781B42C686C5}" presName="horz1" presStyleCnt="0"/>
      <dgm:spPr/>
    </dgm:pt>
    <dgm:pt modelId="{D6D7E9C1-D0A8-4907-ACCA-34D935A87915}" type="pres">
      <dgm:prSet presAssocID="{C29E6F42-CA0A-41D9-9945-781B42C686C5}" presName="tx1" presStyleLbl="revTx" presStyleIdx="1" presStyleCnt="3"/>
      <dgm:spPr/>
    </dgm:pt>
    <dgm:pt modelId="{47A9F934-AABF-4583-9C92-CBF361FF6D15}" type="pres">
      <dgm:prSet presAssocID="{C29E6F42-CA0A-41D9-9945-781B42C686C5}" presName="vert1" presStyleCnt="0"/>
      <dgm:spPr/>
    </dgm:pt>
    <dgm:pt modelId="{9CF4904F-4C1C-4CEC-BD57-C1B128354024}" type="pres">
      <dgm:prSet presAssocID="{28EDD664-B14B-4F29-B5B5-D9C67297BE75}" presName="thickLine" presStyleLbl="alignNode1" presStyleIdx="2" presStyleCnt="3"/>
      <dgm:spPr/>
    </dgm:pt>
    <dgm:pt modelId="{9B99C45E-DA66-415C-ADC5-6097DB742AE6}" type="pres">
      <dgm:prSet presAssocID="{28EDD664-B14B-4F29-B5B5-D9C67297BE75}" presName="horz1" presStyleCnt="0"/>
      <dgm:spPr/>
    </dgm:pt>
    <dgm:pt modelId="{2058854D-E923-4FD7-A2C8-52F420B16C87}" type="pres">
      <dgm:prSet presAssocID="{28EDD664-B14B-4F29-B5B5-D9C67297BE75}" presName="tx1" presStyleLbl="revTx" presStyleIdx="2" presStyleCnt="3"/>
      <dgm:spPr/>
    </dgm:pt>
    <dgm:pt modelId="{C7150D15-F8A3-415D-B1CF-C6C7C999A127}" type="pres">
      <dgm:prSet presAssocID="{28EDD664-B14B-4F29-B5B5-D9C67297BE75}" presName="vert1" presStyleCnt="0"/>
      <dgm:spPr/>
    </dgm:pt>
  </dgm:ptLst>
  <dgm:cxnLst>
    <dgm:cxn modelId="{79F4DE20-64E3-4577-A737-747B2AD5F18F}" srcId="{1978E08E-BB78-466C-AF7A-8BF239B0068A}" destId="{C29E6F42-CA0A-41D9-9945-781B42C686C5}" srcOrd="1" destOrd="0" parTransId="{4A678872-A1F4-4A38-A86F-80B19808E526}" sibTransId="{5574754F-C965-498B-ACDC-AF230EEFECD9}"/>
    <dgm:cxn modelId="{F7D9F637-6CBF-4109-9AB4-24F9ABB65755}" type="presOf" srcId="{C29E6F42-CA0A-41D9-9945-781B42C686C5}" destId="{D6D7E9C1-D0A8-4907-ACCA-34D935A87915}" srcOrd="0" destOrd="0" presId="urn:microsoft.com/office/officeart/2008/layout/LinedList"/>
    <dgm:cxn modelId="{B4107746-741F-43EB-8C31-BCEA66A45AF5}" srcId="{1978E08E-BB78-466C-AF7A-8BF239B0068A}" destId="{43058F9C-48CD-40E3-B95F-352B6773BD35}" srcOrd="0" destOrd="0" parTransId="{E5188561-322B-4AB1-B189-72C77A17446D}" sibTransId="{8E0D3600-94EF-4C3D-8C42-D1B002253A50}"/>
    <dgm:cxn modelId="{440A6A56-C62A-413C-886C-0A4A3F967F1B}" type="presOf" srcId="{1978E08E-BB78-466C-AF7A-8BF239B0068A}" destId="{C1AB8669-8516-4753-A935-BF3A9FF96E3A}" srcOrd="0" destOrd="0" presId="urn:microsoft.com/office/officeart/2008/layout/LinedList"/>
    <dgm:cxn modelId="{304F778C-3A49-4BDF-8E76-A3F04542D4DD}" type="presOf" srcId="{28EDD664-B14B-4F29-B5B5-D9C67297BE75}" destId="{2058854D-E923-4FD7-A2C8-52F420B16C87}" srcOrd="0" destOrd="0" presId="urn:microsoft.com/office/officeart/2008/layout/LinedList"/>
    <dgm:cxn modelId="{2D06EFC4-D82C-4394-8FE4-0249B977DF5B}" srcId="{1978E08E-BB78-466C-AF7A-8BF239B0068A}" destId="{28EDD664-B14B-4F29-B5B5-D9C67297BE75}" srcOrd="2" destOrd="0" parTransId="{5AC8A25C-AE07-4BB4-B838-D3A1E408D68D}" sibTransId="{F1ACA61B-EB7E-4EE9-ADBC-F095378886DF}"/>
    <dgm:cxn modelId="{B44160F1-C1F6-4D06-AFFE-63B763505C21}" type="presOf" srcId="{43058F9C-48CD-40E3-B95F-352B6773BD35}" destId="{7EDA14DD-764C-499A-A701-DAC7707564E2}" srcOrd="0" destOrd="0" presId="urn:microsoft.com/office/officeart/2008/layout/LinedList"/>
    <dgm:cxn modelId="{1EB42C4B-11CE-43F8-B007-F9089A244574}" type="presParOf" srcId="{C1AB8669-8516-4753-A935-BF3A9FF96E3A}" destId="{142F86C5-9B46-4692-8B44-3B9CC53BB24B}" srcOrd="0" destOrd="0" presId="urn:microsoft.com/office/officeart/2008/layout/LinedList"/>
    <dgm:cxn modelId="{42C5F204-AF56-4C8E-961A-82B7084F716B}" type="presParOf" srcId="{C1AB8669-8516-4753-A935-BF3A9FF96E3A}" destId="{B1F6A09A-764D-4A19-9509-BE4EA2F63C35}" srcOrd="1" destOrd="0" presId="urn:microsoft.com/office/officeart/2008/layout/LinedList"/>
    <dgm:cxn modelId="{073816AE-47CA-4AD8-8022-3F51782F66C2}" type="presParOf" srcId="{B1F6A09A-764D-4A19-9509-BE4EA2F63C35}" destId="{7EDA14DD-764C-499A-A701-DAC7707564E2}" srcOrd="0" destOrd="0" presId="urn:microsoft.com/office/officeart/2008/layout/LinedList"/>
    <dgm:cxn modelId="{ADD16BA8-F2A3-4C7C-802E-FB849BBB7326}" type="presParOf" srcId="{B1F6A09A-764D-4A19-9509-BE4EA2F63C35}" destId="{10AC1366-4D08-4EE8-A1C3-279F5569A9F3}" srcOrd="1" destOrd="0" presId="urn:microsoft.com/office/officeart/2008/layout/LinedList"/>
    <dgm:cxn modelId="{426E3A87-8D16-4071-88FF-8512F6A1F27A}" type="presParOf" srcId="{C1AB8669-8516-4753-A935-BF3A9FF96E3A}" destId="{935FD149-B1C9-4E21-807F-C93C1E00496C}" srcOrd="2" destOrd="0" presId="urn:microsoft.com/office/officeart/2008/layout/LinedList"/>
    <dgm:cxn modelId="{5C6651E1-0CBD-43A2-95BE-5FB8951E24B8}" type="presParOf" srcId="{C1AB8669-8516-4753-A935-BF3A9FF96E3A}" destId="{7DC07DBD-E0BE-4C5F-95D4-671C514937D3}" srcOrd="3" destOrd="0" presId="urn:microsoft.com/office/officeart/2008/layout/LinedList"/>
    <dgm:cxn modelId="{E09224DD-A6A4-4DDA-86A5-72FECA896A34}" type="presParOf" srcId="{7DC07DBD-E0BE-4C5F-95D4-671C514937D3}" destId="{D6D7E9C1-D0A8-4907-ACCA-34D935A87915}" srcOrd="0" destOrd="0" presId="urn:microsoft.com/office/officeart/2008/layout/LinedList"/>
    <dgm:cxn modelId="{3513D750-DCEB-43EE-8A6D-495CD82A082B}" type="presParOf" srcId="{7DC07DBD-E0BE-4C5F-95D4-671C514937D3}" destId="{47A9F934-AABF-4583-9C92-CBF361FF6D15}" srcOrd="1" destOrd="0" presId="urn:microsoft.com/office/officeart/2008/layout/LinedList"/>
    <dgm:cxn modelId="{64E75B68-DF4D-4CEE-9EF6-E6CAAACB68BA}" type="presParOf" srcId="{C1AB8669-8516-4753-A935-BF3A9FF96E3A}" destId="{9CF4904F-4C1C-4CEC-BD57-C1B128354024}" srcOrd="4" destOrd="0" presId="urn:microsoft.com/office/officeart/2008/layout/LinedList"/>
    <dgm:cxn modelId="{CA08BAFF-7781-433E-AF44-5346109C155B}" type="presParOf" srcId="{C1AB8669-8516-4753-A935-BF3A9FF96E3A}" destId="{9B99C45E-DA66-415C-ADC5-6097DB742AE6}" srcOrd="5" destOrd="0" presId="urn:microsoft.com/office/officeart/2008/layout/LinedList"/>
    <dgm:cxn modelId="{8B7E9FD6-468D-40A0-B81F-AD4FA7EB55F5}" type="presParOf" srcId="{9B99C45E-DA66-415C-ADC5-6097DB742AE6}" destId="{2058854D-E923-4FD7-A2C8-52F420B16C87}" srcOrd="0" destOrd="0" presId="urn:microsoft.com/office/officeart/2008/layout/LinedList"/>
    <dgm:cxn modelId="{C5925652-B7A4-4F5D-8633-5261F9FFD926}" type="presParOf" srcId="{9B99C45E-DA66-415C-ADC5-6097DB742AE6}" destId="{C7150D15-F8A3-415D-B1CF-C6C7C999A12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10407F-191D-44EC-A3C5-69647440BFC9}" type="doc">
      <dgm:prSet loTypeId="urn:microsoft.com/office/officeart/2008/layout/LinedList" loCatId="list" qsTypeId="urn:microsoft.com/office/officeart/2005/8/quickstyle/simple4" qsCatId="simple" csTypeId="urn:microsoft.com/office/officeart/2005/8/colors/accent6_2" csCatId="accent6" phldr="1"/>
      <dgm:spPr/>
      <dgm:t>
        <a:bodyPr rtlCol="0"/>
        <a:lstStyle/>
        <a:p>
          <a:pPr rtl="0"/>
          <a:endParaRPr lang="en-US"/>
        </a:p>
      </dgm:t>
    </dgm:pt>
    <dgm:pt modelId="{4F2A1D3E-E19F-455D-859F-C40136366B3D}">
      <dgm:prSet custT="1"/>
      <dgm:spPr/>
      <dgm:t>
        <a:bodyPr rtlCol="0"/>
        <a:lstStyle/>
        <a:p>
          <a:pPr rtl="0"/>
          <a:r>
            <a:rPr lang="de-DE" sz="3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Blockunterricht: 2 bzw. 3 Stunden am Stück</a:t>
          </a:r>
        </a:p>
        <a:p>
          <a:pPr rtl="0"/>
          <a:r>
            <a:rPr lang="de-DE" sz="3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Theorie und Praxis</a:t>
          </a:r>
        </a:p>
      </dgm:t>
    </dgm:pt>
    <dgm:pt modelId="{D2DA1E0C-46CA-43FE-AD0E-1FF5A487E9EC}" type="parTrans" cxnId="{2DD1656A-1B48-4AFC-A65D-081443F407D0}">
      <dgm:prSet/>
      <dgm:spPr/>
      <dgm:t>
        <a:bodyPr rtlCol="0"/>
        <a:lstStyle/>
        <a:p>
          <a:pPr rtl="0"/>
          <a:endParaRPr lang="de-DE" noProof="0" dirty="0"/>
        </a:p>
      </dgm:t>
    </dgm:pt>
    <dgm:pt modelId="{D34FF2C9-9A85-4762-AD7F-0FD4259109E1}" type="sibTrans" cxnId="{2DD1656A-1B48-4AFC-A65D-081443F407D0}">
      <dgm:prSet/>
      <dgm:spPr/>
      <dgm:t>
        <a:bodyPr rtlCol="0"/>
        <a:lstStyle/>
        <a:p>
          <a:pPr rtl="0"/>
          <a:endParaRPr lang="de-DE" noProof="0" dirty="0"/>
        </a:p>
      </dgm:t>
    </dgm:pt>
    <dgm:pt modelId="{01C95085-4C2D-4356-A570-C83CCEF090EE}">
      <dgm:prSet custT="1"/>
      <dgm:spPr/>
      <dgm:t>
        <a:bodyPr/>
        <a:lstStyle/>
        <a:p>
          <a:r>
            <a:rPr lang="de-DE" sz="2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1A37DCC7-773C-40E2-8E5C-227CCAB23176}" type="parTrans" cxnId="{E4D79477-D677-4768-9595-5D84F3189B84}">
      <dgm:prSet/>
      <dgm:spPr/>
      <dgm:t>
        <a:bodyPr rtlCol="0"/>
        <a:lstStyle/>
        <a:p>
          <a:pPr rtl="0"/>
          <a:endParaRPr lang="de-DE" noProof="0" dirty="0"/>
        </a:p>
      </dgm:t>
    </dgm:pt>
    <dgm:pt modelId="{0B095CAA-79B6-4FBE-87CC-C4771004C1DA}" type="sibTrans" cxnId="{E4D79477-D677-4768-9595-5D84F3189B84}">
      <dgm:prSet/>
      <dgm:spPr/>
      <dgm:t>
        <a:bodyPr rtlCol="0"/>
        <a:lstStyle/>
        <a:p>
          <a:pPr rtl="0"/>
          <a:endParaRPr lang="de-DE" noProof="0" dirty="0"/>
        </a:p>
      </dgm:t>
    </dgm:pt>
    <dgm:pt modelId="{4FB41823-BC59-46D4-9CBC-E9595939B9BC}">
      <dgm:prSet custT="1"/>
      <dgm:spPr/>
      <dgm:t>
        <a:bodyPr rtlCol="0"/>
        <a:lstStyle/>
        <a:p>
          <a:pPr rtl="0"/>
          <a:r>
            <a:rPr lang="de-DE" sz="3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Außerunterrichtliche Lernorte: Produktion und Berufserkundung</a:t>
          </a:r>
        </a:p>
      </dgm:t>
    </dgm:pt>
    <dgm:pt modelId="{7909C466-3CC6-471A-ADC0-471EF5FBA9B7}" type="parTrans" cxnId="{0505B190-7936-490E-9ABF-6141D1B0B273}">
      <dgm:prSet/>
      <dgm:spPr/>
      <dgm:t>
        <a:bodyPr rtlCol="0"/>
        <a:lstStyle/>
        <a:p>
          <a:pPr rtl="0"/>
          <a:endParaRPr lang="de-DE" noProof="0" dirty="0"/>
        </a:p>
      </dgm:t>
    </dgm:pt>
    <dgm:pt modelId="{A88136E4-6B4C-4EE8-9E5A-1F016A3C14DC}" type="sibTrans" cxnId="{0505B190-7936-490E-9ABF-6141D1B0B273}">
      <dgm:prSet/>
      <dgm:spPr/>
      <dgm:t>
        <a:bodyPr rtlCol="0"/>
        <a:lstStyle/>
        <a:p>
          <a:pPr rtl="0"/>
          <a:endParaRPr lang="de-DE" noProof="0" dirty="0"/>
        </a:p>
      </dgm:t>
    </dgm:pt>
    <dgm:pt modelId="{DBAACD5D-1301-43EB-AFDE-C7E00F5A08EE}">
      <dgm:prSet custT="1"/>
      <dgm:spPr/>
      <dgm:t>
        <a:bodyPr/>
        <a:lstStyle/>
        <a:p>
          <a:pPr rtl="0"/>
          <a:r>
            <a:rPr lang="de-DE" sz="3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Halbes Jahr im Textilraum und</a:t>
          </a:r>
        </a:p>
        <a:p>
          <a:pPr rtl="0"/>
          <a:r>
            <a:rPr lang="de-DE" sz="3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halbes Jahr in der Küche</a:t>
          </a:r>
        </a:p>
      </dgm:t>
    </dgm:pt>
    <dgm:pt modelId="{422DB66E-79CD-43E4-A0A9-52B56B2A60D9}" type="parTrans" cxnId="{92C0ACC4-2051-496A-B9C1-98FC5C8075A8}">
      <dgm:prSet/>
      <dgm:spPr/>
      <dgm:t>
        <a:bodyPr/>
        <a:lstStyle/>
        <a:p>
          <a:endParaRPr lang="de-DE"/>
        </a:p>
      </dgm:t>
    </dgm:pt>
    <dgm:pt modelId="{6306504A-EF13-43DB-8137-5C06AB5F786D}" type="sibTrans" cxnId="{92C0ACC4-2051-496A-B9C1-98FC5C8075A8}">
      <dgm:prSet/>
      <dgm:spPr/>
      <dgm:t>
        <a:bodyPr/>
        <a:lstStyle/>
        <a:p>
          <a:endParaRPr lang="de-DE"/>
        </a:p>
      </dgm:t>
    </dgm:pt>
    <dgm:pt modelId="{0744302F-FE80-4A21-8F48-80AF7C573D05}">
      <dgm:prSet custT="1"/>
      <dgm:spPr/>
      <dgm:t>
        <a:bodyPr rtlCol="0"/>
        <a:lstStyle/>
        <a:p>
          <a:pPr rtl="0"/>
          <a:endParaRPr lang="de-DE" sz="2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147C7B-1477-4765-85E8-62B7E1ABC25F}" type="sibTrans" cxnId="{6F54B448-C903-4B1A-B913-000410367ED3}">
      <dgm:prSet/>
      <dgm:spPr/>
      <dgm:t>
        <a:bodyPr rtlCol="0"/>
        <a:lstStyle/>
        <a:p>
          <a:pPr rtl="0"/>
          <a:endParaRPr lang="de-DE" noProof="0" dirty="0"/>
        </a:p>
      </dgm:t>
    </dgm:pt>
    <dgm:pt modelId="{F62031B4-9D20-48B1-8479-0E7A28243ACD}" type="parTrans" cxnId="{6F54B448-C903-4B1A-B913-000410367ED3}">
      <dgm:prSet/>
      <dgm:spPr/>
      <dgm:t>
        <a:bodyPr rtlCol="0"/>
        <a:lstStyle/>
        <a:p>
          <a:pPr rtl="0"/>
          <a:endParaRPr lang="de-DE" noProof="0" dirty="0"/>
        </a:p>
      </dgm:t>
    </dgm:pt>
    <dgm:pt modelId="{22B5111B-463D-47D1-954F-127C30012F9F}" type="pres">
      <dgm:prSet presAssocID="{6B10407F-191D-44EC-A3C5-69647440BFC9}" presName="vert0" presStyleCnt="0">
        <dgm:presLayoutVars>
          <dgm:dir/>
          <dgm:animOne val="branch"/>
          <dgm:animLvl val="lvl"/>
        </dgm:presLayoutVars>
      </dgm:prSet>
      <dgm:spPr/>
    </dgm:pt>
    <dgm:pt modelId="{10DA26D8-3205-49AB-9801-7479D75D0B9B}" type="pres">
      <dgm:prSet presAssocID="{4F2A1D3E-E19F-455D-859F-C40136366B3D}" presName="thickLine" presStyleLbl="alignNode1" presStyleIdx="0" presStyleCnt="5"/>
      <dgm:spPr/>
    </dgm:pt>
    <dgm:pt modelId="{678D6ACC-8BEB-4F60-8CD4-9CB2DDE72612}" type="pres">
      <dgm:prSet presAssocID="{4F2A1D3E-E19F-455D-859F-C40136366B3D}" presName="horz1" presStyleCnt="0"/>
      <dgm:spPr/>
    </dgm:pt>
    <dgm:pt modelId="{278D475D-CCFA-4E93-A503-7548BD710D98}" type="pres">
      <dgm:prSet presAssocID="{4F2A1D3E-E19F-455D-859F-C40136366B3D}" presName="tx1" presStyleLbl="revTx" presStyleIdx="0" presStyleCnt="5"/>
      <dgm:spPr/>
    </dgm:pt>
    <dgm:pt modelId="{51866F1A-9654-4DD6-B628-9CEF2A359C7D}" type="pres">
      <dgm:prSet presAssocID="{4F2A1D3E-E19F-455D-859F-C40136366B3D}" presName="vert1" presStyleCnt="0"/>
      <dgm:spPr/>
    </dgm:pt>
    <dgm:pt modelId="{0E99E569-0DA0-4A1F-855A-45FE9C2A465F}" type="pres">
      <dgm:prSet presAssocID="{01C95085-4C2D-4356-A570-C83CCEF090EE}" presName="thickLine" presStyleLbl="alignNode1" presStyleIdx="1" presStyleCnt="5"/>
      <dgm:spPr/>
    </dgm:pt>
    <dgm:pt modelId="{E928D5FC-4B8D-4EAC-BECF-2325D3247CB5}" type="pres">
      <dgm:prSet presAssocID="{01C95085-4C2D-4356-A570-C83CCEF090EE}" presName="horz1" presStyleCnt="0"/>
      <dgm:spPr/>
    </dgm:pt>
    <dgm:pt modelId="{A6486D84-853E-4D93-85FB-A93C2AB50F27}" type="pres">
      <dgm:prSet presAssocID="{01C95085-4C2D-4356-A570-C83CCEF090EE}" presName="tx1" presStyleLbl="revTx" presStyleIdx="1" presStyleCnt="5"/>
      <dgm:spPr/>
    </dgm:pt>
    <dgm:pt modelId="{E0FEAD18-8D45-4A8F-BDC5-71384C79ABB6}" type="pres">
      <dgm:prSet presAssocID="{01C95085-4C2D-4356-A570-C83CCEF090EE}" presName="vert1" presStyleCnt="0"/>
      <dgm:spPr/>
    </dgm:pt>
    <dgm:pt modelId="{596FC813-6D97-4FDF-96AC-AC0013427B68}" type="pres">
      <dgm:prSet presAssocID="{DBAACD5D-1301-43EB-AFDE-C7E00F5A08EE}" presName="thickLine" presStyleLbl="alignNode1" presStyleIdx="2" presStyleCnt="5"/>
      <dgm:spPr/>
    </dgm:pt>
    <dgm:pt modelId="{22BB1CBC-84D0-4B1C-961F-E89D09AD63F7}" type="pres">
      <dgm:prSet presAssocID="{DBAACD5D-1301-43EB-AFDE-C7E00F5A08EE}" presName="horz1" presStyleCnt="0"/>
      <dgm:spPr/>
    </dgm:pt>
    <dgm:pt modelId="{FE97BE0D-6ADA-4A0D-BCB7-0FA0B1015D20}" type="pres">
      <dgm:prSet presAssocID="{DBAACD5D-1301-43EB-AFDE-C7E00F5A08EE}" presName="tx1" presStyleLbl="revTx" presStyleIdx="2" presStyleCnt="5"/>
      <dgm:spPr/>
    </dgm:pt>
    <dgm:pt modelId="{2B74F70D-FF47-483B-B8E2-BB5D50C2D018}" type="pres">
      <dgm:prSet presAssocID="{DBAACD5D-1301-43EB-AFDE-C7E00F5A08EE}" presName="vert1" presStyleCnt="0"/>
      <dgm:spPr/>
    </dgm:pt>
    <dgm:pt modelId="{0E419124-2FCF-43D5-BF44-3E185E381CAF}" type="pres">
      <dgm:prSet presAssocID="{0744302F-FE80-4A21-8F48-80AF7C573D05}" presName="thickLine" presStyleLbl="alignNode1" presStyleIdx="3" presStyleCnt="5"/>
      <dgm:spPr/>
    </dgm:pt>
    <dgm:pt modelId="{016670BC-15F8-43BA-9C8C-10356130B131}" type="pres">
      <dgm:prSet presAssocID="{0744302F-FE80-4A21-8F48-80AF7C573D05}" presName="horz1" presStyleCnt="0"/>
      <dgm:spPr/>
    </dgm:pt>
    <dgm:pt modelId="{193E6818-D85B-45EA-925F-270217CFF92B}" type="pres">
      <dgm:prSet presAssocID="{0744302F-FE80-4A21-8F48-80AF7C573D05}" presName="tx1" presStyleLbl="revTx" presStyleIdx="3" presStyleCnt="5"/>
      <dgm:spPr/>
    </dgm:pt>
    <dgm:pt modelId="{BC68D606-70C8-42B9-94DE-3C2DF7824FEC}" type="pres">
      <dgm:prSet presAssocID="{0744302F-FE80-4A21-8F48-80AF7C573D05}" presName="vert1" presStyleCnt="0"/>
      <dgm:spPr/>
    </dgm:pt>
    <dgm:pt modelId="{B0421C79-5D98-43A9-B899-C8AB3E8CBA2F}" type="pres">
      <dgm:prSet presAssocID="{4FB41823-BC59-46D4-9CBC-E9595939B9BC}" presName="thickLine" presStyleLbl="alignNode1" presStyleIdx="4" presStyleCnt="5"/>
      <dgm:spPr/>
    </dgm:pt>
    <dgm:pt modelId="{E69FFEFD-3FAC-4CFD-A3FD-3BC8B08F6425}" type="pres">
      <dgm:prSet presAssocID="{4FB41823-BC59-46D4-9CBC-E9595939B9BC}" presName="horz1" presStyleCnt="0"/>
      <dgm:spPr/>
    </dgm:pt>
    <dgm:pt modelId="{73421EB2-879A-441E-8FA1-1781101EFA83}" type="pres">
      <dgm:prSet presAssocID="{4FB41823-BC59-46D4-9CBC-E9595939B9BC}" presName="tx1" presStyleLbl="revTx" presStyleIdx="4" presStyleCnt="5"/>
      <dgm:spPr/>
    </dgm:pt>
    <dgm:pt modelId="{6A9A9880-1F62-498C-89F7-71D2BAAAB5C2}" type="pres">
      <dgm:prSet presAssocID="{4FB41823-BC59-46D4-9CBC-E9595939B9BC}" presName="vert1" presStyleCnt="0"/>
      <dgm:spPr/>
    </dgm:pt>
  </dgm:ptLst>
  <dgm:cxnLst>
    <dgm:cxn modelId="{8BD2321A-3366-4BD9-85BD-7B0534FF2C6F}" type="presOf" srcId="{0744302F-FE80-4A21-8F48-80AF7C573D05}" destId="{193E6818-D85B-45EA-925F-270217CFF92B}" srcOrd="0" destOrd="0" presId="urn:microsoft.com/office/officeart/2008/layout/LinedList"/>
    <dgm:cxn modelId="{CCFDB124-A83D-4064-9873-74E1C8F45FAA}" type="presOf" srcId="{4F2A1D3E-E19F-455D-859F-C40136366B3D}" destId="{278D475D-CCFA-4E93-A503-7548BD710D98}" srcOrd="0" destOrd="0" presId="urn:microsoft.com/office/officeart/2008/layout/LinedList"/>
    <dgm:cxn modelId="{35356D5E-350C-4420-85DD-EE5240B9460C}" type="presOf" srcId="{DBAACD5D-1301-43EB-AFDE-C7E00F5A08EE}" destId="{FE97BE0D-6ADA-4A0D-BCB7-0FA0B1015D20}" srcOrd="0" destOrd="0" presId="urn:microsoft.com/office/officeart/2008/layout/LinedList"/>
    <dgm:cxn modelId="{FFED8F60-F3D0-41E6-94FC-E9AB154C2B38}" type="presOf" srcId="{6B10407F-191D-44EC-A3C5-69647440BFC9}" destId="{22B5111B-463D-47D1-954F-127C30012F9F}" srcOrd="0" destOrd="0" presId="urn:microsoft.com/office/officeart/2008/layout/LinedList"/>
    <dgm:cxn modelId="{6F54B448-C903-4B1A-B913-000410367ED3}" srcId="{6B10407F-191D-44EC-A3C5-69647440BFC9}" destId="{0744302F-FE80-4A21-8F48-80AF7C573D05}" srcOrd="3" destOrd="0" parTransId="{F62031B4-9D20-48B1-8479-0E7A28243ACD}" sibTransId="{15147C7B-1477-4765-85E8-62B7E1ABC25F}"/>
    <dgm:cxn modelId="{2DD1656A-1B48-4AFC-A65D-081443F407D0}" srcId="{6B10407F-191D-44EC-A3C5-69647440BFC9}" destId="{4F2A1D3E-E19F-455D-859F-C40136366B3D}" srcOrd="0" destOrd="0" parTransId="{D2DA1E0C-46CA-43FE-AD0E-1FF5A487E9EC}" sibTransId="{D34FF2C9-9A85-4762-AD7F-0FD4259109E1}"/>
    <dgm:cxn modelId="{E4D79477-D677-4768-9595-5D84F3189B84}" srcId="{6B10407F-191D-44EC-A3C5-69647440BFC9}" destId="{01C95085-4C2D-4356-A570-C83CCEF090EE}" srcOrd="1" destOrd="0" parTransId="{1A37DCC7-773C-40E2-8E5C-227CCAB23176}" sibTransId="{0B095CAA-79B6-4FBE-87CC-C4771004C1DA}"/>
    <dgm:cxn modelId="{0505B190-7936-490E-9ABF-6141D1B0B273}" srcId="{6B10407F-191D-44EC-A3C5-69647440BFC9}" destId="{4FB41823-BC59-46D4-9CBC-E9595939B9BC}" srcOrd="4" destOrd="0" parTransId="{7909C466-3CC6-471A-ADC0-471EF5FBA9B7}" sibTransId="{A88136E4-6B4C-4EE8-9E5A-1F016A3C14DC}"/>
    <dgm:cxn modelId="{92C0ACC4-2051-496A-B9C1-98FC5C8075A8}" srcId="{6B10407F-191D-44EC-A3C5-69647440BFC9}" destId="{DBAACD5D-1301-43EB-AFDE-C7E00F5A08EE}" srcOrd="2" destOrd="0" parTransId="{422DB66E-79CD-43E4-A0A9-52B56B2A60D9}" sibTransId="{6306504A-EF13-43DB-8137-5C06AB5F786D}"/>
    <dgm:cxn modelId="{F20600CB-7D16-4922-9547-D4BD88EB56BA}" type="presOf" srcId="{4FB41823-BC59-46D4-9CBC-E9595939B9BC}" destId="{73421EB2-879A-441E-8FA1-1781101EFA83}" srcOrd="0" destOrd="0" presId="urn:microsoft.com/office/officeart/2008/layout/LinedList"/>
    <dgm:cxn modelId="{FC1581E0-9AF9-452C-B330-AADCD0AC8668}" type="presOf" srcId="{01C95085-4C2D-4356-A570-C83CCEF090EE}" destId="{A6486D84-853E-4D93-85FB-A93C2AB50F27}" srcOrd="0" destOrd="0" presId="urn:microsoft.com/office/officeart/2008/layout/LinedList"/>
    <dgm:cxn modelId="{08CEAF35-5045-4A1B-858A-CF6CAF90FE23}" type="presParOf" srcId="{22B5111B-463D-47D1-954F-127C30012F9F}" destId="{10DA26D8-3205-49AB-9801-7479D75D0B9B}" srcOrd="0" destOrd="0" presId="urn:microsoft.com/office/officeart/2008/layout/LinedList"/>
    <dgm:cxn modelId="{F00F9E27-E394-4EF7-BF81-0BED2A9A8719}" type="presParOf" srcId="{22B5111B-463D-47D1-954F-127C30012F9F}" destId="{678D6ACC-8BEB-4F60-8CD4-9CB2DDE72612}" srcOrd="1" destOrd="0" presId="urn:microsoft.com/office/officeart/2008/layout/LinedList"/>
    <dgm:cxn modelId="{5D03E00A-53A4-48C5-BC20-D2192A849477}" type="presParOf" srcId="{678D6ACC-8BEB-4F60-8CD4-9CB2DDE72612}" destId="{278D475D-CCFA-4E93-A503-7548BD710D98}" srcOrd="0" destOrd="0" presId="urn:microsoft.com/office/officeart/2008/layout/LinedList"/>
    <dgm:cxn modelId="{C3CBB2E8-EA79-4E00-9622-8364B735AA1B}" type="presParOf" srcId="{678D6ACC-8BEB-4F60-8CD4-9CB2DDE72612}" destId="{51866F1A-9654-4DD6-B628-9CEF2A359C7D}" srcOrd="1" destOrd="0" presId="urn:microsoft.com/office/officeart/2008/layout/LinedList"/>
    <dgm:cxn modelId="{C7AA6E1D-A88B-4F24-80C9-B9A051379DFC}" type="presParOf" srcId="{22B5111B-463D-47D1-954F-127C30012F9F}" destId="{0E99E569-0DA0-4A1F-855A-45FE9C2A465F}" srcOrd="2" destOrd="0" presId="urn:microsoft.com/office/officeart/2008/layout/LinedList"/>
    <dgm:cxn modelId="{700CBC55-B851-4E9E-BDA5-9A9A40E0B52D}" type="presParOf" srcId="{22B5111B-463D-47D1-954F-127C30012F9F}" destId="{E928D5FC-4B8D-4EAC-BECF-2325D3247CB5}" srcOrd="3" destOrd="0" presId="urn:microsoft.com/office/officeart/2008/layout/LinedList"/>
    <dgm:cxn modelId="{9D83811F-0910-48F8-A286-92F60FA904DE}" type="presParOf" srcId="{E928D5FC-4B8D-4EAC-BECF-2325D3247CB5}" destId="{A6486D84-853E-4D93-85FB-A93C2AB50F27}" srcOrd="0" destOrd="0" presId="urn:microsoft.com/office/officeart/2008/layout/LinedList"/>
    <dgm:cxn modelId="{BF615345-0274-4CA4-B833-7F15C5E43C6A}" type="presParOf" srcId="{E928D5FC-4B8D-4EAC-BECF-2325D3247CB5}" destId="{E0FEAD18-8D45-4A8F-BDC5-71384C79ABB6}" srcOrd="1" destOrd="0" presId="urn:microsoft.com/office/officeart/2008/layout/LinedList"/>
    <dgm:cxn modelId="{501655F5-C52F-4D22-BC62-B4E4ECBFA254}" type="presParOf" srcId="{22B5111B-463D-47D1-954F-127C30012F9F}" destId="{596FC813-6D97-4FDF-96AC-AC0013427B68}" srcOrd="4" destOrd="0" presId="urn:microsoft.com/office/officeart/2008/layout/LinedList"/>
    <dgm:cxn modelId="{85BD86E6-ECE7-4CF5-8ADA-D44C113C4D64}" type="presParOf" srcId="{22B5111B-463D-47D1-954F-127C30012F9F}" destId="{22BB1CBC-84D0-4B1C-961F-E89D09AD63F7}" srcOrd="5" destOrd="0" presId="urn:microsoft.com/office/officeart/2008/layout/LinedList"/>
    <dgm:cxn modelId="{43AACA11-B777-41EC-BB51-704662457432}" type="presParOf" srcId="{22BB1CBC-84D0-4B1C-961F-E89D09AD63F7}" destId="{FE97BE0D-6ADA-4A0D-BCB7-0FA0B1015D20}" srcOrd="0" destOrd="0" presId="urn:microsoft.com/office/officeart/2008/layout/LinedList"/>
    <dgm:cxn modelId="{82A7C231-1D9A-4F76-9EB0-D1882ABC3119}" type="presParOf" srcId="{22BB1CBC-84D0-4B1C-961F-E89D09AD63F7}" destId="{2B74F70D-FF47-483B-B8E2-BB5D50C2D018}" srcOrd="1" destOrd="0" presId="urn:microsoft.com/office/officeart/2008/layout/LinedList"/>
    <dgm:cxn modelId="{E740907B-633E-4E30-B872-FBAC3F50C4AC}" type="presParOf" srcId="{22B5111B-463D-47D1-954F-127C30012F9F}" destId="{0E419124-2FCF-43D5-BF44-3E185E381CAF}" srcOrd="6" destOrd="0" presId="urn:microsoft.com/office/officeart/2008/layout/LinedList"/>
    <dgm:cxn modelId="{30DE51C2-8FC6-4561-8544-DB469E44896A}" type="presParOf" srcId="{22B5111B-463D-47D1-954F-127C30012F9F}" destId="{016670BC-15F8-43BA-9C8C-10356130B131}" srcOrd="7" destOrd="0" presId="urn:microsoft.com/office/officeart/2008/layout/LinedList"/>
    <dgm:cxn modelId="{714D7DAA-1A2C-42D7-9714-CA126D6E0644}" type="presParOf" srcId="{016670BC-15F8-43BA-9C8C-10356130B131}" destId="{193E6818-D85B-45EA-925F-270217CFF92B}" srcOrd="0" destOrd="0" presId="urn:microsoft.com/office/officeart/2008/layout/LinedList"/>
    <dgm:cxn modelId="{E0EFE213-3240-4C2B-BB7D-3A9F227ECFAC}" type="presParOf" srcId="{016670BC-15F8-43BA-9C8C-10356130B131}" destId="{BC68D606-70C8-42B9-94DE-3C2DF7824FEC}" srcOrd="1" destOrd="0" presId="urn:microsoft.com/office/officeart/2008/layout/LinedList"/>
    <dgm:cxn modelId="{FCD51C9A-8D10-4E85-B6C4-81AF9BC53C5E}" type="presParOf" srcId="{22B5111B-463D-47D1-954F-127C30012F9F}" destId="{B0421C79-5D98-43A9-B899-C8AB3E8CBA2F}" srcOrd="8" destOrd="0" presId="urn:microsoft.com/office/officeart/2008/layout/LinedList"/>
    <dgm:cxn modelId="{2025E8B9-27D5-47FA-A361-2FDA57AE78A9}" type="presParOf" srcId="{22B5111B-463D-47D1-954F-127C30012F9F}" destId="{E69FFEFD-3FAC-4CFD-A3FD-3BC8B08F6425}" srcOrd="9" destOrd="0" presId="urn:microsoft.com/office/officeart/2008/layout/LinedList"/>
    <dgm:cxn modelId="{7CFA18D2-8669-435B-A1AF-721605394039}" type="presParOf" srcId="{E69FFEFD-3FAC-4CFD-A3FD-3BC8B08F6425}" destId="{73421EB2-879A-441E-8FA1-1781101EFA83}" srcOrd="0" destOrd="0" presId="urn:microsoft.com/office/officeart/2008/layout/LinedList"/>
    <dgm:cxn modelId="{C357F3ED-418B-4123-8FA1-79A5BEA1D285}" type="presParOf" srcId="{E69FFEFD-3FAC-4CFD-A3FD-3BC8B08F6425}" destId="{6A9A9880-1F62-498C-89F7-71D2BAAAB5C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78E08E-BB78-466C-AF7A-8BF239B0068A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 rtlCol="0"/>
        <a:lstStyle/>
        <a:p>
          <a:pPr rtl="0"/>
          <a:endParaRPr lang="en-US"/>
        </a:p>
      </dgm:t>
    </dgm:pt>
    <dgm:pt modelId="{43058F9C-48CD-40E3-B95F-352B6773BD35}">
      <dgm:prSet custT="1"/>
      <dgm:spPr/>
      <dgm:t>
        <a:bodyPr rtlCol="0"/>
        <a:lstStyle/>
        <a:p>
          <a:pPr rtl="0"/>
          <a:r>
            <a:rPr lang="de-DE" sz="2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Interesse an den genannten Themen.</a:t>
          </a:r>
        </a:p>
      </dgm:t>
    </dgm:pt>
    <dgm:pt modelId="{E5188561-322B-4AB1-B189-72C77A17446D}" type="parTrans" cxnId="{B4107746-741F-43EB-8C31-BCEA66A45AF5}">
      <dgm:prSet/>
      <dgm:spPr/>
      <dgm:t>
        <a:bodyPr rtlCol="0"/>
        <a:lstStyle/>
        <a:p>
          <a:pPr rtl="0"/>
          <a:endParaRPr lang="de-DE" noProof="0" dirty="0"/>
        </a:p>
      </dgm:t>
    </dgm:pt>
    <dgm:pt modelId="{8E0D3600-94EF-4C3D-8C42-D1B002253A50}" type="sibTrans" cxnId="{B4107746-741F-43EB-8C31-BCEA66A45AF5}">
      <dgm:prSet/>
      <dgm:spPr/>
      <dgm:t>
        <a:bodyPr rtlCol="0"/>
        <a:lstStyle/>
        <a:p>
          <a:pPr rtl="0"/>
          <a:endParaRPr lang="de-DE" noProof="0" dirty="0"/>
        </a:p>
      </dgm:t>
    </dgm:pt>
    <dgm:pt modelId="{C29E6F42-CA0A-41D9-9945-781B42C686C5}">
      <dgm:prSet custT="1"/>
      <dgm:spPr/>
      <dgm:t>
        <a:bodyPr rtlCol="0"/>
        <a:lstStyle/>
        <a:p>
          <a:pPr rtl="0"/>
          <a:r>
            <a:rPr lang="de-DE" sz="2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Durchhaltevermögen, denn wir machen auch Theorie.</a:t>
          </a:r>
          <a:endParaRPr lang="de-DE" sz="3900" noProof="0" dirty="0"/>
        </a:p>
      </dgm:t>
    </dgm:pt>
    <dgm:pt modelId="{4A678872-A1F4-4A38-A86F-80B19808E526}" type="parTrans" cxnId="{79F4DE20-64E3-4577-A737-747B2AD5F18F}">
      <dgm:prSet/>
      <dgm:spPr/>
      <dgm:t>
        <a:bodyPr rtlCol="0"/>
        <a:lstStyle/>
        <a:p>
          <a:pPr rtl="0"/>
          <a:endParaRPr lang="de-DE" noProof="0" dirty="0"/>
        </a:p>
      </dgm:t>
    </dgm:pt>
    <dgm:pt modelId="{5574754F-C965-498B-ACDC-AF230EEFECD9}" type="sibTrans" cxnId="{79F4DE20-64E3-4577-A737-747B2AD5F18F}">
      <dgm:prSet/>
      <dgm:spPr/>
      <dgm:t>
        <a:bodyPr rtlCol="0"/>
        <a:lstStyle/>
        <a:p>
          <a:pPr rtl="0"/>
          <a:endParaRPr lang="de-DE" noProof="0" dirty="0"/>
        </a:p>
      </dgm:t>
    </dgm:pt>
    <dgm:pt modelId="{28EDD664-B14B-4F29-B5B5-D9C67297BE75}">
      <dgm:prSet custT="1"/>
      <dgm:spPr/>
      <dgm:t>
        <a:bodyPr rtlCol="0"/>
        <a:lstStyle/>
        <a:p>
          <a:pPr rtl="0"/>
          <a:r>
            <a:rPr lang="de-DE" sz="2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Lust und Spaß am Essen und textilen Techniken (nähen, stricken, häkeln).</a:t>
          </a:r>
          <a:endParaRPr lang="de-DE" sz="3900" noProof="0" dirty="0"/>
        </a:p>
      </dgm:t>
    </dgm:pt>
    <dgm:pt modelId="{5AC8A25C-AE07-4BB4-B838-D3A1E408D68D}" type="parTrans" cxnId="{2D06EFC4-D82C-4394-8FE4-0249B977DF5B}">
      <dgm:prSet/>
      <dgm:spPr/>
      <dgm:t>
        <a:bodyPr rtlCol="0"/>
        <a:lstStyle/>
        <a:p>
          <a:pPr rtl="0"/>
          <a:endParaRPr lang="de-DE" noProof="0" dirty="0"/>
        </a:p>
      </dgm:t>
    </dgm:pt>
    <dgm:pt modelId="{F1ACA61B-EB7E-4EE9-ADBC-F095378886DF}" type="sibTrans" cxnId="{2D06EFC4-D82C-4394-8FE4-0249B977DF5B}">
      <dgm:prSet/>
      <dgm:spPr/>
      <dgm:t>
        <a:bodyPr rtlCol="0"/>
        <a:lstStyle/>
        <a:p>
          <a:pPr rtl="0"/>
          <a:endParaRPr lang="de-DE" noProof="0" dirty="0"/>
        </a:p>
      </dgm:t>
    </dgm:pt>
    <dgm:pt modelId="{C1AB8669-8516-4753-A935-BF3A9FF96E3A}" type="pres">
      <dgm:prSet presAssocID="{1978E08E-BB78-466C-AF7A-8BF239B0068A}" presName="vert0" presStyleCnt="0">
        <dgm:presLayoutVars>
          <dgm:dir/>
          <dgm:animOne val="branch"/>
          <dgm:animLvl val="lvl"/>
        </dgm:presLayoutVars>
      </dgm:prSet>
      <dgm:spPr/>
    </dgm:pt>
    <dgm:pt modelId="{142F86C5-9B46-4692-8B44-3B9CC53BB24B}" type="pres">
      <dgm:prSet presAssocID="{43058F9C-48CD-40E3-B95F-352B6773BD35}" presName="thickLine" presStyleLbl="alignNode1" presStyleIdx="0" presStyleCnt="3"/>
      <dgm:spPr/>
    </dgm:pt>
    <dgm:pt modelId="{B1F6A09A-764D-4A19-9509-BE4EA2F63C35}" type="pres">
      <dgm:prSet presAssocID="{43058F9C-48CD-40E3-B95F-352B6773BD35}" presName="horz1" presStyleCnt="0"/>
      <dgm:spPr/>
    </dgm:pt>
    <dgm:pt modelId="{7EDA14DD-764C-499A-A701-DAC7707564E2}" type="pres">
      <dgm:prSet presAssocID="{43058F9C-48CD-40E3-B95F-352B6773BD35}" presName="tx1" presStyleLbl="revTx" presStyleIdx="0" presStyleCnt="3"/>
      <dgm:spPr/>
    </dgm:pt>
    <dgm:pt modelId="{10AC1366-4D08-4EE8-A1C3-279F5569A9F3}" type="pres">
      <dgm:prSet presAssocID="{43058F9C-48CD-40E3-B95F-352B6773BD35}" presName="vert1" presStyleCnt="0"/>
      <dgm:spPr/>
    </dgm:pt>
    <dgm:pt modelId="{935FD149-B1C9-4E21-807F-C93C1E00496C}" type="pres">
      <dgm:prSet presAssocID="{C29E6F42-CA0A-41D9-9945-781B42C686C5}" presName="thickLine" presStyleLbl="alignNode1" presStyleIdx="1" presStyleCnt="3"/>
      <dgm:spPr/>
    </dgm:pt>
    <dgm:pt modelId="{7DC07DBD-E0BE-4C5F-95D4-671C514937D3}" type="pres">
      <dgm:prSet presAssocID="{C29E6F42-CA0A-41D9-9945-781B42C686C5}" presName="horz1" presStyleCnt="0"/>
      <dgm:spPr/>
    </dgm:pt>
    <dgm:pt modelId="{D6D7E9C1-D0A8-4907-ACCA-34D935A87915}" type="pres">
      <dgm:prSet presAssocID="{C29E6F42-CA0A-41D9-9945-781B42C686C5}" presName="tx1" presStyleLbl="revTx" presStyleIdx="1" presStyleCnt="3"/>
      <dgm:spPr/>
    </dgm:pt>
    <dgm:pt modelId="{47A9F934-AABF-4583-9C92-CBF361FF6D15}" type="pres">
      <dgm:prSet presAssocID="{C29E6F42-CA0A-41D9-9945-781B42C686C5}" presName="vert1" presStyleCnt="0"/>
      <dgm:spPr/>
    </dgm:pt>
    <dgm:pt modelId="{9CF4904F-4C1C-4CEC-BD57-C1B128354024}" type="pres">
      <dgm:prSet presAssocID="{28EDD664-B14B-4F29-B5B5-D9C67297BE75}" presName="thickLine" presStyleLbl="alignNode1" presStyleIdx="2" presStyleCnt="3"/>
      <dgm:spPr/>
    </dgm:pt>
    <dgm:pt modelId="{9B99C45E-DA66-415C-ADC5-6097DB742AE6}" type="pres">
      <dgm:prSet presAssocID="{28EDD664-B14B-4F29-B5B5-D9C67297BE75}" presName="horz1" presStyleCnt="0"/>
      <dgm:spPr/>
    </dgm:pt>
    <dgm:pt modelId="{2058854D-E923-4FD7-A2C8-52F420B16C87}" type="pres">
      <dgm:prSet presAssocID="{28EDD664-B14B-4F29-B5B5-D9C67297BE75}" presName="tx1" presStyleLbl="revTx" presStyleIdx="2" presStyleCnt="3"/>
      <dgm:spPr/>
    </dgm:pt>
    <dgm:pt modelId="{C7150D15-F8A3-415D-B1CF-C6C7C999A127}" type="pres">
      <dgm:prSet presAssocID="{28EDD664-B14B-4F29-B5B5-D9C67297BE75}" presName="vert1" presStyleCnt="0"/>
      <dgm:spPr/>
    </dgm:pt>
  </dgm:ptLst>
  <dgm:cxnLst>
    <dgm:cxn modelId="{79F4DE20-64E3-4577-A737-747B2AD5F18F}" srcId="{1978E08E-BB78-466C-AF7A-8BF239B0068A}" destId="{C29E6F42-CA0A-41D9-9945-781B42C686C5}" srcOrd="1" destOrd="0" parTransId="{4A678872-A1F4-4A38-A86F-80B19808E526}" sibTransId="{5574754F-C965-498B-ACDC-AF230EEFECD9}"/>
    <dgm:cxn modelId="{F7D9F637-6CBF-4109-9AB4-24F9ABB65755}" type="presOf" srcId="{C29E6F42-CA0A-41D9-9945-781B42C686C5}" destId="{D6D7E9C1-D0A8-4907-ACCA-34D935A87915}" srcOrd="0" destOrd="0" presId="urn:microsoft.com/office/officeart/2008/layout/LinedList"/>
    <dgm:cxn modelId="{B4107746-741F-43EB-8C31-BCEA66A45AF5}" srcId="{1978E08E-BB78-466C-AF7A-8BF239B0068A}" destId="{43058F9C-48CD-40E3-B95F-352B6773BD35}" srcOrd="0" destOrd="0" parTransId="{E5188561-322B-4AB1-B189-72C77A17446D}" sibTransId="{8E0D3600-94EF-4C3D-8C42-D1B002253A50}"/>
    <dgm:cxn modelId="{440A6A56-C62A-413C-886C-0A4A3F967F1B}" type="presOf" srcId="{1978E08E-BB78-466C-AF7A-8BF239B0068A}" destId="{C1AB8669-8516-4753-A935-BF3A9FF96E3A}" srcOrd="0" destOrd="0" presId="urn:microsoft.com/office/officeart/2008/layout/LinedList"/>
    <dgm:cxn modelId="{304F778C-3A49-4BDF-8E76-A3F04542D4DD}" type="presOf" srcId="{28EDD664-B14B-4F29-B5B5-D9C67297BE75}" destId="{2058854D-E923-4FD7-A2C8-52F420B16C87}" srcOrd="0" destOrd="0" presId="urn:microsoft.com/office/officeart/2008/layout/LinedList"/>
    <dgm:cxn modelId="{2D06EFC4-D82C-4394-8FE4-0249B977DF5B}" srcId="{1978E08E-BB78-466C-AF7A-8BF239B0068A}" destId="{28EDD664-B14B-4F29-B5B5-D9C67297BE75}" srcOrd="2" destOrd="0" parTransId="{5AC8A25C-AE07-4BB4-B838-D3A1E408D68D}" sibTransId="{F1ACA61B-EB7E-4EE9-ADBC-F095378886DF}"/>
    <dgm:cxn modelId="{B44160F1-C1F6-4D06-AFFE-63B763505C21}" type="presOf" srcId="{43058F9C-48CD-40E3-B95F-352B6773BD35}" destId="{7EDA14DD-764C-499A-A701-DAC7707564E2}" srcOrd="0" destOrd="0" presId="urn:microsoft.com/office/officeart/2008/layout/LinedList"/>
    <dgm:cxn modelId="{1EB42C4B-11CE-43F8-B007-F9089A244574}" type="presParOf" srcId="{C1AB8669-8516-4753-A935-BF3A9FF96E3A}" destId="{142F86C5-9B46-4692-8B44-3B9CC53BB24B}" srcOrd="0" destOrd="0" presId="urn:microsoft.com/office/officeart/2008/layout/LinedList"/>
    <dgm:cxn modelId="{42C5F204-AF56-4C8E-961A-82B7084F716B}" type="presParOf" srcId="{C1AB8669-8516-4753-A935-BF3A9FF96E3A}" destId="{B1F6A09A-764D-4A19-9509-BE4EA2F63C35}" srcOrd="1" destOrd="0" presId="urn:microsoft.com/office/officeart/2008/layout/LinedList"/>
    <dgm:cxn modelId="{073816AE-47CA-4AD8-8022-3F51782F66C2}" type="presParOf" srcId="{B1F6A09A-764D-4A19-9509-BE4EA2F63C35}" destId="{7EDA14DD-764C-499A-A701-DAC7707564E2}" srcOrd="0" destOrd="0" presId="urn:microsoft.com/office/officeart/2008/layout/LinedList"/>
    <dgm:cxn modelId="{ADD16BA8-F2A3-4C7C-802E-FB849BBB7326}" type="presParOf" srcId="{B1F6A09A-764D-4A19-9509-BE4EA2F63C35}" destId="{10AC1366-4D08-4EE8-A1C3-279F5569A9F3}" srcOrd="1" destOrd="0" presId="urn:microsoft.com/office/officeart/2008/layout/LinedList"/>
    <dgm:cxn modelId="{426E3A87-8D16-4071-88FF-8512F6A1F27A}" type="presParOf" srcId="{C1AB8669-8516-4753-A935-BF3A9FF96E3A}" destId="{935FD149-B1C9-4E21-807F-C93C1E00496C}" srcOrd="2" destOrd="0" presId="urn:microsoft.com/office/officeart/2008/layout/LinedList"/>
    <dgm:cxn modelId="{5C6651E1-0CBD-43A2-95BE-5FB8951E24B8}" type="presParOf" srcId="{C1AB8669-8516-4753-A935-BF3A9FF96E3A}" destId="{7DC07DBD-E0BE-4C5F-95D4-671C514937D3}" srcOrd="3" destOrd="0" presId="urn:microsoft.com/office/officeart/2008/layout/LinedList"/>
    <dgm:cxn modelId="{E09224DD-A6A4-4DDA-86A5-72FECA896A34}" type="presParOf" srcId="{7DC07DBD-E0BE-4C5F-95D4-671C514937D3}" destId="{D6D7E9C1-D0A8-4907-ACCA-34D935A87915}" srcOrd="0" destOrd="0" presId="urn:microsoft.com/office/officeart/2008/layout/LinedList"/>
    <dgm:cxn modelId="{3513D750-DCEB-43EE-8A6D-495CD82A082B}" type="presParOf" srcId="{7DC07DBD-E0BE-4C5F-95D4-671C514937D3}" destId="{47A9F934-AABF-4583-9C92-CBF361FF6D15}" srcOrd="1" destOrd="0" presId="urn:microsoft.com/office/officeart/2008/layout/LinedList"/>
    <dgm:cxn modelId="{64E75B68-DF4D-4CEE-9EF6-E6CAAACB68BA}" type="presParOf" srcId="{C1AB8669-8516-4753-A935-BF3A9FF96E3A}" destId="{9CF4904F-4C1C-4CEC-BD57-C1B128354024}" srcOrd="4" destOrd="0" presId="urn:microsoft.com/office/officeart/2008/layout/LinedList"/>
    <dgm:cxn modelId="{CA08BAFF-7781-433E-AF44-5346109C155B}" type="presParOf" srcId="{C1AB8669-8516-4753-A935-BF3A9FF96E3A}" destId="{9B99C45E-DA66-415C-ADC5-6097DB742AE6}" srcOrd="5" destOrd="0" presId="urn:microsoft.com/office/officeart/2008/layout/LinedList"/>
    <dgm:cxn modelId="{8B7E9FD6-468D-40A0-B81F-AD4FA7EB55F5}" type="presParOf" srcId="{9B99C45E-DA66-415C-ADC5-6097DB742AE6}" destId="{2058854D-E923-4FD7-A2C8-52F420B16C87}" srcOrd="0" destOrd="0" presId="urn:microsoft.com/office/officeart/2008/layout/LinedList"/>
    <dgm:cxn modelId="{C5925652-B7A4-4F5D-8633-5261F9FFD926}" type="presParOf" srcId="{9B99C45E-DA66-415C-ADC5-6097DB742AE6}" destId="{C7150D15-F8A3-415D-B1CF-C6C7C999A12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A26D8-3205-49AB-9801-7479D75D0B9B}">
      <dsp:nvSpPr>
        <dsp:cNvPr id="0" name=""/>
        <dsp:cNvSpPr/>
      </dsp:nvSpPr>
      <dsp:spPr>
        <a:xfrm>
          <a:off x="0" y="680"/>
          <a:ext cx="630555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8D475D-CCFA-4E93-A503-7548BD710D98}">
      <dsp:nvSpPr>
        <dsp:cNvPr id="0" name=""/>
        <dsp:cNvSpPr/>
      </dsp:nvSpPr>
      <dsp:spPr>
        <a:xfrm>
          <a:off x="0" y="680"/>
          <a:ext cx="6305550" cy="1114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rtlCol="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Blockunterricht: 2 bzw. 3 Stunden am Stück</a:t>
          </a:r>
        </a:p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Theorie und Praxis</a:t>
          </a:r>
        </a:p>
      </dsp:txBody>
      <dsp:txXfrm>
        <a:off x="0" y="680"/>
        <a:ext cx="6305550" cy="1114384"/>
      </dsp:txXfrm>
    </dsp:sp>
    <dsp:sp modelId="{0E99E569-0DA0-4A1F-855A-45FE9C2A465F}">
      <dsp:nvSpPr>
        <dsp:cNvPr id="0" name=""/>
        <dsp:cNvSpPr/>
      </dsp:nvSpPr>
      <dsp:spPr>
        <a:xfrm>
          <a:off x="0" y="1115064"/>
          <a:ext cx="630555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486D84-853E-4D93-85FB-A93C2AB50F27}">
      <dsp:nvSpPr>
        <dsp:cNvPr id="0" name=""/>
        <dsp:cNvSpPr/>
      </dsp:nvSpPr>
      <dsp:spPr>
        <a:xfrm>
          <a:off x="0" y="1115064"/>
          <a:ext cx="6305550" cy="1114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0" y="1115064"/>
        <a:ext cx="6305550" cy="1114384"/>
      </dsp:txXfrm>
    </dsp:sp>
    <dsp:sp modelId="{596FC813-6D97-4FDF-96AC-AC0013427B68}">
      <dsp:nvSpPr>
        <dsp:cNvPr id="0" name=""/>
        <dsp:cNvSpPr/>
      </dsp:nvSpPr>
      <dsp:spPr>
        <a:xfrm>
          <a:off x="0" y="2229449"/>
          <a:ext cx="630555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97BE0D-6ADA-4A0D-BCB7-0FA0B1015D20}">
      <dsp:nvSpPr>
        <dsp:cNvPr id="0" name=""/>
        <dsp:cNvSpPr/>
      </dsp:nvSpPr>
      <dsp:spPr>
        <a:xfrm>
          <a:off x="0" y="2229449"/>
          <a:ext cx="6305550" cy="1114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Bildungspartnerschaften </a:t>
          </a:r>
        </a:p>
      </dsp:txBody>
      <dsp:txXfrm>
        <a:off x="0" y="2229449"/>
        <a:ext cx="6305550" cy="1114384"/>
      </dsp:txXfrm>
    </dsp:sp>
    <dsp:sp modelId="{0E419124-2FCF-43D5-BF44-3E185E381CAF}">
      <dsp:nvSpPr>
        <dsp:cNvPr id="0" name=""/>
        <dsp:cNvSpPr/>
      </dsp:nvSpPr>
      <dsp:spPr>
        <a:xfrm>
          <a:off x="0" y="3343834"/>
          <a:ext cx="630555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3E6818-D85B-45EA-925F-270217CFF92B}">
      <dsp:nvSpPr>
        <dsp:cNvPr id="0" name=""/>
        <dsp:cNvSpPr/>
      </dsp:nvSpPr>
      <dsp:spPr>
        <a:xfrm>
          <a:off x="0" y="3343834"/>
          <a:ext cx="6305550" cy="1114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t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8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343834"/>
        <a:ext cx="6305550" cy="1114384"/>
      </dsp:txXfrm>
    </dsp:sp>
    <dsp:sp modelId="{B0421C79-5D98-43A9-B899-C8AB3E8CBA2F}">
      <dsp:nvSpPr>
        <dsp:cNvPr id="0" name=""/>
        <dsp:cNvSpPr/>
      </dsp:nvSpPr>
      <dsp:spPr>
        <a:xfrm>
          <a:off x="0" y="4458219"/>
          <a:ext cx="630555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421EB2-879A-441E-8FA1-1781101EFA83}">
      <dsp:nvSpPr>
        <dsp:cNvPr id="0" name=""/>
        <dsp:cNvSpPr/>
      </dsp:nvSpPr>
      <dsp:spPr>
        <a:xfrm>
          <a:off x="0" y="4458219"/>
          <a:ext cx="6305550" cy="1114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rtlCol="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Makerspace</a:t>
          </a:r>
          <a:endParaRPr lang="de-DE" sz="32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458219"/>
        <a:ext cx="6305550" cy="11143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2F86C5-9B46-4692-8B44-3B9CC53BB24B}">
      <dsp:nvSpPr>
        <dsp:cNvPr id="0" name=""/>
        <dsp:cNvSpPr/>
      </dsp:nvSpPr>
      <dsp:spPr>
        <a:xfrm>
          <a:off x="0" y="2641"/>
          <a:ext cx="5994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DA14DD-764C-499A-A701-DAC7707564E2}">
      <dsp:nvSpPr>
        <dsp:cNvPr id="0" name=""/>
        <dsp:cNvSpPr/>
      </dsp:nvSpPr>
      <dsp:spPr>
        <a:xfrm>
          <a:off x="0" y="2641"/>
          <a:ext cx="5994400" cy="1801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t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altLang="de-DE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Interesse an handwerklichen/technischen Problemen</a:t>
          </a:r>
          <a:endParaRPr lang="de-DE" sz="2800" kern="1200" noProof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641"/>
        <a:ext cx="5994400" cy="1801379"/>
      </dsp:txXfrm>
    </dsp:sp>
    <dsp:sp modelId="{935FD149-B1C9-4E21-807F-C93C1E00496C}">
      <dsp:nvSpPr>
        <dsp:cNvPr id="0" name=""/>
        <dsp:cNvSpPr/>
      </dsp:nvSpPr>
      <dsp:spPr>
        <a:xfrm>
          <a:off x="0" y="1804020"/>
          <a:ext cx="5994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D7E9C1-D0A8-4907-ACCA-34D935A87915}">
      <dsp:nvSpPr>
        <dsp:cNvPr id="0" name=""/>
        <dsp:cNvSpPr/>
      </dsp:nvSpPr>
      <dsp:spPr>
        <a:xfrm>
          <a:off x="0" y="1804020"/>
          <a:ext cx="5994400" cy="1801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t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altLang="de-DE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Begabung (keine zwei linken </a:t>
          </a:r>
          <a:r>
            <a:rPr lang="de-DE" altLang="de-DE" sz="2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Hände)</a:t>
          </a:r>
          <a:endParaRPr lang="de-DE" sz="3900" kern="1200" noProof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804020"/>
        <a:ext cx="5994400" cy="1801379"/>
      </dsp:txXfrm>
    </dsp:sp>
    <dsp:sp modelId="{9CF4904F-4C1C-4CEC-BD57-C1B128354024}">
      <dsp:nvSpPr>
        <dsp:cNvPr id="0" name=""/>
        <dsp:cNvSpPr/>
      </dsp:nvSpPr>
      <dsp:spPr>
        <a:xfrm>
          <a:off x="0" y="3605400"/>
          <a:ext cx="5994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8854D-E923-4FD7-A2C8-52F420B16C87}">
      <dsp:nvSpPr>
        <dsp:cNvPr id="0" name=""/>
        <dsp:cNvSpPr/>
      </dsp:nvSpPr>
      <dsp:spPr>
        <a:xfrm>
          <a:off x="0" y="3605400"/>
          <a:ext cx="5994400" cy="1801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t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altLang="de-DE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Freude auch an der theoretischen             Auseinandersetzung </a:t>
          </a:r>
        </a:p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altLang="de-DE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(Anteile Theorie – Praxis 50 : 50)</a:t>
          </a:r>
          <a:br>
            <a:rPr lang="de-DE" altLang="de-DE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de-DE" sz="3900" kern="1200" noProof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605400"/>
        <a:ext cx="5994400" cy="18013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A26D8-3205-49AB-9801-7479D75D0B9B}">
      <dsp:nvSpPr>
        <dsp:cNvPr id="0" name=""/>
        <dsp:cNvSpPr/>
      </dsp:nvSpPr>
      <dsp:spPr>
        <a:xfrm>
          <a:off x="0" y="680"/>
          <a:ext cx="630555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8D475D-CCFA-4E93-A503-7548BD710D98}">
      <dsp:nvSpPr>
        <dsp:cNvPr id="0" name=""/>
        <dsp:cNvSpPr/>
      </dsp:nvSpPr>
      <dsp:spPr>
        <a:xfrm>
          <a:off x="0" y="680"/>
          <a:ext cx="6305550" cy="1114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rtlCol="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Blockunterricht: 2 bzw. 3 Stunden am Stück</a:t>
          </a:r>
        </a:p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Theorie und Praxis</a:t>
          </a:r>
        </a:p>
      </dsp:txBody>
      <dsp:txXfrm>
        <a:off x="0" y="680"/>
        <a:ext cx="6305550" cy="1114384"/>
      </dsp:txXfrm>
    </dsp:sp>
    <dsp:sp modelId="{0E99E569-0DA0-4A1F-855A-45FE9C2A465F}">
      <dsp:nvSpPr>
        <dsp:cNvPr id="0" name=""/>
        <dsp:cNvSpPr/>
      </dsp:nvSpPr>
      <dsp:spPr>
        <a:xfrm>
          <a:off x="0" y="1115064"/>
          <a:ext cx="630555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486D84-853E-4D93-85FB-A93C2AB50F27}">
      <dsp:nvSpPr>
        <dsp:cNvPr id="0" name=""/>
        <dsp:cNvSpPr/>
      </dsp:nvSpPr>
      <dsp:spPr>
        <a:xfrm>
          <a:off x="0" y="1115064"/>
          <a:ext cx="6305550" cy="1114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0" y="1115064"/>
        <a:ext cx="6305550" cy="1114384"/>
      </dsp:txXfrm>
    </dsp:sp>
    <dsp:sp modelId="{596FC813-6D97-4FDF-96AC-AC0013427B68}">
      <dsp:nvSpPr>
        <dsp:cNvPr id="0" name=""/>
        <dsp:cNvSpPr/>
      </dsp:nvSpPr>
      <dsp:spPr>
        <a:xfrm>
          <a:off x="0" y="2229449"/>
          <a:ext cx="630555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97BE0D-6ADA-4A0D-BCB7-0FA0B1015D20}">
      <dsp:nvSpPr>
        <dsp:cNvPr id="0" name=""/>
        <dsp:cNvSpPr/>
      </dsp:nvSpPr>
      <dsp:spPr>
        <a:xfrm>
          <a:off x="0" y="2229449"/>
          <a:ext cx="6305550" cy="1114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Halbes Jahr im Textilraum und</a:t>
          </a:r>
        </a:p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halbes Jahr in der Küche</a:t>
          </a:r>
        </a:p>
      </dsp:txBody>
      <dsp:txXfrm>
        <a:off x="0" y="2229449"/>
        <a:ext cx="6305550" cy="1114384"/>
      </dsp:txXfrm>
    </dsp:sp>
    <dsp:sp modelId="{0E419124-2FCF-43D5-BF44-3E185E381CAF}">
      <dsp:nvSpPr>
        <dsp:cNvPr id="0" name=""/>
        <dsp:cNvSpPr/>
      </dsp:nvSpPr>
      <dsp:spPr>
        <a:xfrm>
          <a:off x="0" y="3343834"/>
          <a:ext cx="630555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3E6818-D85B-45EA-925F-270217CFF92B}">
      <dsp:nvSpPr>
        <dsp:cNvPr id="0" name=""/>
        <dsp:cNvSpPr/>
      </dsp:nvSpPr>
      <dsp:spPr>
        <a:xfrm>
          <a:off x="0" y="3343834"/>
          <a:ext cx="6305550" cy="1114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t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8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343834"/>
        <a:ext cx="6305550" cy="1114384"/>
      </dsp:txXfrm>
    </dsp:sp>
    <dsp:sp modelId="{B0421C79-5D98-43A9-B899-C8AB3E8CBA2F}">
      <dsp:nvSpPr>
        <dsp:cNvPr id="0" name=""/>
        <dsp:cNvSpPr/>
      </dsp:nvSpPr>
      <dsp:spPr>
        <a:xfrm>
          <a:off x="0" y="4458219"/>
          <a:ext cx="630555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421EB2-879A-441E-8FA1-1781101EFA83}">
      <dsp:nvSpPr>
        <dsp:cNvPr id="0" name=""/>
        <dsp:cNvSpPr/>
      </dsp:nvSpPr>
      <dsp:spPr>
        <a:xfrm>
          <a:off x="0" y="4458219"/>
          <a:ext cx="6305550" cy="1114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rtlCol="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Außerunterrichtliche Lernorte: Produktion und Berufserkundung</a:t>
          </a:r>
        </a:p>
      </dsp:txBody>
      <dsp:txXfrm>
        <a:off x="0" y="4458219"/>
        <a:ext cx="6305550" cy="11143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2F86C5-9B46-4692-8B44-3B9CC53BB24B}">
      <dsp:nvSpPr>
        <dsp:cNvPr id="0" name=""/>
        <dsp:cNvSpPr/>
      </dsp:nvSpPr>
      <dsp:spPr>
        <a:xfrm>
          <a:off x="0" y="2641"/>
          <a:ext cx="5994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DA14DD-764C-499A-A701-DAC7707564E2}">
      <dsp:nvSpPr>
        <dsp:cNvPr id="0" name=""/>
        <dsp:cNvSpPr/>
      </dsp:nvSpPr>
      <dsp:spPr>
        <a:xfrm>
          <a:off x="0" y="2641"/>
          <a:ext cx="5994400" cy="1801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t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Interesse an den genannten Themen.</a:t>
          </a:r>
        </a:p>
      </dsp:txBody>
      <dsp:txXfrm>
        <a:off x="0" y="2641"/>
        <a:ext cx="5994400" cy="1801379"/>
      </dsp:txXfrm>
    </dsp:sp>
    <dsp:sp modelId="{935FD149-B1C9-4E21-807F-C93C1E00496C}">
      <dsp:nvSpPr>
        <dsp:cNvPr id="0" name=""/>
        <dsp:cNvSpPr/>
      </dsp:nvSpPr>
      <dsp:spPr>
        <a:xfrm>
          <a:off x="0" y="1804020"/>
          <a:ext cx="5994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D7E9C1-D0A8-4907-ACCA-34D935A87915}">
      <dsp:nvSpPr>
        <dsp:cNvPr id="0" name=""/>
        <dsp:cNvSpPr/>
      </dsp:nvSpPr>
      <dsp:spPr>
        <a:xfrm>
          <a:off x="0" y="1804020"/>
          <a:ext cx="5994400" cy="1801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t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Durchhaltevermögen, denn wir machen auch Theorie.</a:t>
          </a:r>
          <a:endParaRPr lang="de-DE" sz="3900" kern="1200" noProof="0" dirty="0"/>
        </a:p>
      </dsp:txBody>
      <dsp:txXfrm>
        <a:off x="0" y="1804020"/>
        <a:ext cx="5994400" cy="1801379"/>
      </dsp:txXfrm>
    </dsp:sp>
    <dsp:sp modelId="{9CF4904F-4C1C-4CEC-BD57-C1B128354024}">
      <dsp:nvSpPr>
        <dsp:cNvPr id="0" name=""/>
        <dsp:cNvSpPr/>
      </dsp:nvSpPr>
      <dsp:spPr>
        <a:xfrm>
          <a:off x="0" y="3605400"/>
          <a:ext cx="5994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8854D-E923-4FD7-A2C8-52F420B16C87}">
      <dsp:nvSpPr>
        <dsp:cNvPr id="0" name=""/>
        <dsp:cNvSpPr/>
      </dsp:nvSpPr>
      <dsp:spPr>
        <a:xfrm>
          <a:off x="0" y="3605400"/>
          <a:ext cx="5994400" cy="1801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t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Lust und Spaß am Essen und textilen Techniken (nähen, stricken, häkeln).</a:t>
          </a:r>
          <a:endParaRPr lang="de-DE" sz="3900" kern="1200" noProof="0" dirty="0"/>
        </a:p>
      </dsp:txBody>
      <dsp:txXfrm>
        <a:off x="0" y="3605400"/>
        <a:ext cx="5994400" cy="18013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86C3D2F-5A05-4596-A225-FC14565701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39C051B-F26C-4470-B56C-092B4E1C4C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73FA15D-5D70-4347-935D-41846B3FE6F8}" type="datetime1">
              <a:rPr lang="de-DE" smtClean="0"/>
              <a:t>14.05.2025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D59DB8B-3A1C-4291-8A97-C19C5D31C3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6310B9-42FE-4FE9-8C0B-5C7382DBB0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EFCFFF0-B784-4FE7-8A38-F89DE294F8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15669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780AE-353E-45E0-A4B8-93C1AD0D7976}" type="datetime1">
              <a:rPr lang="de-DE" smtClean="0"/>
              <a:pPr/>
              <a:t>14.05.2025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98C672F-171E-46DC-915C-C7BCF99F5C42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584980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9126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BBBD9-F650-0132-45E6-278380489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51C4777-08B7-7210-5880-94EF9B4656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E44A6BA-EEBF-4745-10AE-B137798B5B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C84E50-60D2-9BBD-C799-4625983BF2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1323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7568D-ADCC-392C-6F76-9C8976C10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6819F63-E9F2-B04F-1D3B-A7F3357460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D6CB6C0-8612-1AE7-9AE2-6B94B7AA6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E448F7-2653-DB74-10E4-A93D2F3FD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4015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92B1E-4009-238D-EA3E-1F31AF0B0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A23D5C0-09A8-DFB3-7499-DA33327529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FE53DE7-6CBA-19A0-D792-1BC31DDB78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66ED98-9216-E0D7-68BA-215BA52C9E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058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0392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8854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3C82E-E506-3B60-FD38-75119227A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D137E44-05F2-74BD-EC28-7C46E3449B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C9ADCD6-92DC-9919-E675-E7429F9335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321CCE7-E729-8B5A-2115-E8EBFBA41D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5757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56B6A-7EAD-DF1C-47EE-208D97C42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6F83C43-5EE4-B861-3D96-2DD2761BAA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09DB6AC-9D6B-EB85-0BE8-C37F0F205A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274EA4-79E5-EBCC-E108-D346C48148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5760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48615-C6F6-048D-9565-FF0A2D3A4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5A1CD96-4429-D8B2-23B1-00DF071FCF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00643B1-1939-A2E6-C4FD-7454B84BC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477E22-1B14-4062-AC02-6C47AE2F17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12135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613CA-30D7-9750-DC9F-3C812EEF1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3690B66-9DD9-0D13-4EBC-201AC47F3C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FDB7EFB-F96F-4660-854A-2AB11E631E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BE06A1-FFFB-5A2C-76D8-D00E9AA6F1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4093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A9A1F-5C33-798F-EF1D-8F0658DB0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89395B9-DC16-E00D-E661-F55672CBB7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02B7392-C273-E55C-9D82-F767C0797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47772A-BFBD-5AF3-A4F6-8AC6BC94C3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0569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E47F6-182D-3134-EBC2-5AA6B5E23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95C27B5-51EF-9B15-5D5F-90A9AEF6DB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7000EE2-3F55-0D82-3551-A01649237B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1C4303-6254-4463-92F6-8142E782E7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57022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17338-36F2-895C-3CA8-D2B55EA11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0BA3658-7C44-2B81-32F9-D6A65302D9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BEE4773-A7DD-9762-F3C9-A8537ABB3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AC78A5-0843-4114-BE37-2AAC5ABE64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64905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38F86-D63B-08D5-E00F-CF8D7D898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EC753A0-5333-2F01-38DA-4A0429C9EA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DEC384A-A8BF-27F3-2B37-4F76BFE9D2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F7BCC7A-CCB4-D061-22DB-A4659FBF71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479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6390D-C82C-8243-8C66-DF56B60FA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5D3331C-E159-62F9-1209-D739A318D6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3BF63FD-9798-95CD-76A8-3E15D99B06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DC978A-CACD-F900-A5A1-D344220800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7955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276DF-3BB0-A9D9-2C1A-3BA99659F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A1C0CA4-103B-8475-BD5C-8034FB5C34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53DE4A2-5077-EB15-71FA-57A1D05EA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8B0917-BFE8-B064-574A-8F65246F20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7385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8289C-A68F-8F24-D676-002C6227B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E76691B-BFA2-39E0-399A-0723650FC1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EB2FDE9-C107-CB6D-2465-A4E7FA20BD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494851-960C-D857-2B08-373BC6D8D8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07111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00144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BE66E-9837-3AEC-0513-697C2510A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5985C8E-ED1C-5809-24E7-68ADACF0C9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E281FB0-6193-9B47-70CA-F6F4472A8C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951D687-0D88-A35C-99C0-ECCD2B49C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61126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37948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1E472-A39B-BA96-27E5-3CD61CF15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9C08382-28A3-0BEA-F2CF-6646C55BF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8741ABE-0FD2-8D69-BF26-46430F603A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92E9EB-81AE-6ED7-03C8-F888F90AEE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08753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101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7F7EC-E6C1-E638-F376-D01ABE4CC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61750C7-92A4-FE95-ED73-A21B433395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08C1E26-84F7-6762-9FB7-BDA5BA82C2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AE5D7D-214A-C970-DC18-AD79767EA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5162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3268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33890-C67F-73DC-1663-89C4F5046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FF3D9CF-3129-8AC9-F449-F28EDD1E9D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3CB8C11-0541-13CF-8E8F-719C23DC8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3E85EA-0E50-D5FC-938A-0164860BBE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2513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56082-ABA3-2EE2-28CD-527E99D72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2A1F845-97AD-3152-8582-B1B1BC6345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1E7AFB9-A9F7-9D36-9305-AA11DF9ED3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0D3094-B8A7-BE59-8A70-A26659856B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1183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25E8C-3BC1-5217-C308-5F325C916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424A123-AAAF-6BBA-D53C-F12D95D8F6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EBA6F4D-ABC1-AB01-A871-BBEBD6398B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5B05D4-6C41-7F75-46E8-C0A7D3DE5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39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684C8-B8CD-A51E-EEE2-8B572F30C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D4885ED-24EB-A5F9-E625-688076CF6E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BFAC9A7-F5D1-BD82-3318-FE62C32D99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A081A7-D3A5-9C2F-25BD-0BEA30A857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2296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BE333-AF54-22A6-1F69-457D82F27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79C4721-B1A8-FD12-F111-33F42FCB2A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1EE8E4A-8E6E-9BEB-32A9-D83E3B1EF5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AAE813-8BFE-AE7E-04DD-F07D3F327B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774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45A56-02C6-F7F3-C3F0-8DC06BE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03D2B9B-CA35-A09A-DB92-B5516CE3C0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DC65CB3-8577-3AFF-DD79-2A209524C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0256F3-A10D-37FF-C9F9-9407CF5265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8C672F-171E-46DC-915C-C7BCF99F5C4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5676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ihandform 6" title="Kreis mit Ausbuchtungen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C8F2E075-4445-4D98-9CF9-6E23C5634221}" type="datetime1">
              <a:rPr lang="de-DE" noProof="0" smtClean="0"/>
              <a:t>14.05.2025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299DD5A9-4EF1-497E-92EF-2D23CF305E03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13" name="Rechteck 12" title="Rahmen am linken Rand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05246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3F03E7-A898-43D8-97A4-CF3E8ABB2E3D}" type="datetime1">
              <a:rPr lang="de-DE" noProof="0" smtClean="0"/>
              <a:t>14.05.2025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62219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C857BD-35DA-4069-9FB3-5FD4D76301DB}" type="datetime1">
              <a:rPr lang="de-DE" noProof="0" smtClean="0"/>
              <a:t>14.05.2025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8359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9CF04A-2984-4193-AD4A-8130024D3501}" type="datetime1">
              <a:rPr lang="de-DE" noProof="0" smtClean="0"/>
              <a:t>14.05.2025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86961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C05028DE-4B9B-4951-9814-6EF42706B2E7}" type="datetime1">
              <a:rPr lang="de-DE" noProof="0" smtClean="0"/>
              <a:t>14.05.2025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299DD5A9-4EF1-497E-92EF-2D23CF305E03}" type="slidenum">
              <a:rPr lang="de-DE" noProof="0" smtClean="0"/>
              <a:t>‹Nr.›</a:t>
            </a:fld>
            <a:endParaRPr lang="de-DE" noProof="0"/>
          </a:p>
        </p:txBody>
      </p:sp>
      <p:grpSp>
        <p:nvGrpSpPr>
          <p:cNvPr id="7" name="Gruppieren 6" title="Linke Wellenform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ihandform 6" title="Linke Wellenform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ihandform 11" title="Linke Wellenlini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513194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085E746-51E2-47C3-B6F0-004441568212}" type="datetime1">
              <a:rPr lang="de-DE" noProof="0" smtClean="0"/>
              <a:t>14.05.2025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7002744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7B57F4-5BE1-4D6D-A97B-275DB112ECBC}" type="datetime1">
              <a:rPr lang="de-DE" noProof="0" smtClean="0"/>
              <a:t>14.05.2025</a:t>
            </a:fld>
            <a:endParaRPr lang="de-DE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583235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3C287E-BF8F-4130-8B31-F0FB04B4E571}" type="datetime1">
              <a:rPr lang="de-DE" noProof="0" smtClean="0"/>
              <a:t>14.05.2025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849935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A0F9B-2DB3-4826-8FD0-75F9077C426C}" type="datetime1">
              <a:rPr lang="de-DE" noProof="0" smtClean="0"/>
              <a:t>14.05.2025</a:t>
            </a:fld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616351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ihandform 11" title="Rechte Wellen-Hintergrundform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95447C5F-D5F1-4686-8EF9-FB4614339069}" type="datetime1">
              <a:rPr lang="de-DE" noProof="0" smtClean="0"/>
              <a:t>14.05.2025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299DD5A9-4EF1-497E-92EF-2D23CF305E03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8" name="Rechteck 7" title="Rahmen am linken Rand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88637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11" name="Freihandform 11" title="Rechte Wellen-Hintergrundform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hteck 11" title="Rahmen am linken Rand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F39051F2-AD23-44DC-8646-4A0E6F7277C7}" type="datetime1">
              <a:rPr lang="de-DE" noProof="0" smtClean="0"/>
              <a:t>14.05.2025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299DD5A9-4EF1-497E-92EF-2D23CF305E03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5383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1EA51A9-FBDA-44BD-BE6A-B6454A7342BE}" type="datetime1">
              <a:rPr lang="de-DE" noProof="0" smtClean="0"/>
              <a:t>14.05.2025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299DD5A9-4EF1-497E-92EF-2D23CF305E03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11" name="Freihandform 6" title="Ausbuchtungen am linken Rand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hteck 11" title="Rahmen am rechten Rand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807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10" Type="http://schemas.openxmlformats.org/officeDocument/2006/relationships/image" Target="../media/image4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5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1.png"/><Relationship Id="rId4" Type="http://schemas.openxmlformats.org/officeDocument/2006/relationships/image" Target="../media/image49.png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61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60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4188DD-3717-47D0-B979-D111D81B46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704" y="333373"/>
            <a:ext cx="8149539" cy="1871530"/>
          </a:xfrm>
        </p:spPr>
        <p:txBody>
          <a:bodyPr rtlCol="0"/>
          <a:lstStyle/>
          <a:p>
            <a:pPr rtl="0"/>
            <a:r>
              <a:rPr lang="de-DE" sz="7200" dirty="0">
                <a:latin typeface="Bodoni MT" panose="02070603080606020203" pitchFamily="18" charset="0"/>
              </a:rPr>
              <a:t>Herzlich Willkommen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7EDFBFC-5564-4D5D-8F01-C829B7B40C08}"/>
              </a:ext>
            </a:extLst>
          </p:cNvPr>
          <p:cNvSpPr txBox="1"/>
          <p:nvPr/>
        </p:nvSpPr>
        <p:spPr>
          <a:xfrm>
            <a:off x="2120301" y="5878296"/>
            <a:ext cx="822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de-D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Informationsabend zum Wahlpflichtfach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F2BC0D6-E302-3592-45F7-2EF571836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512" y="2110677"/>
            <a:ext cx="1704975" cy="3286125"/>
          </a:xfrm>
          <a:prstGeom prst="rect">
            <a:avLst/>
          </a:prstGeom>
        </p:spPr>
      </p:pic>
      <p:pic>
        <p:nvPicPr>
          <p:cNvPr id="5" name="Picture 2" descr="Home">
            <a:extLst>
              <a:ext uri="{FF2B5EF4-FFF2-40B4-BE49-F238E27FC236}">
                <a16:creationId xmlns:a16="http://schemas.microsoft.com/office/drawing/2014/main" id="{08FD4620-EE7B-A4BC-1B70-800729118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>
            <a:off x="6360679" y="4461934"/>
            <a:ext cx="1175615" cy="1175615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957017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0A458-8F8E-2399-F619-BB7187A3E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E09527-7EF8-9308-AD69-F70010335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332" y="738183"/>
            <a:ext cx="3940916" cy="1625153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de-DE" sz="4000" dirty="0">
                <a:latin typeface="Bodoni MT" panose="02070603080606020203" pitchFamily="18" charset="0"/>
                <a:cs typeface="Times New Roman" panose="02020603050405020304" pitchFamily="18" charset="0"/>
              </a:rPr>
              <a:t>Technik-Unterricht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1CCD1F9E-382B-6A10-0BBA-72D3DBAD2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9573682"/>
              </p:ext>
            </p:extLst>
          </p:nvPr>
        </p:nvGraphicFramePr>
        <p:xfrm>
          <a:off x="1254126" y="601626"/>
          <a:ext cx="6305550" cy="5573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594E4E63-CD2E-AC1E-8251-8EF391DBC6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02" y="283023"/>
            <a:ext cx="723004" cy="72300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3F438C1-D953-4B89-8D3C-6D1C3E4DFF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8451" y="2814419"/>
            <a:ext cx="4038678" cy="82182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65CD2BB-3696-44B4-92C5-0917CA8F15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9676" y="4291805"/>
            <a:ext cx="4369282" cy="40571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574C65D-485E-4ACB-A50A-4B06FE95BA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9409" y="4586243"/>
            <a:ext cx="3429816" cy="256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37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4675A-C015-349D-A6F9-4B051BFCA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97F5B4-BCD0-D191-6A43-CD78FF7B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04272"/>
          </a:xfrm>
        </p:spPr>
        <p:txBody>
          <a:bodyPr rtlCol="0">
            <a:normAutofit fontScale="90000"/>
          </a:bodyPr>
          <a:lstStyle/>
          <a:p>
            <a:pPr rtl="0"/>
            <a:r>
              <a:rPr lang="de-DE" sz="4000" dirty="0">
                <a:latin typeface="Bodoni MT" panose="02070603080606020203" pitchFamily="18" charset="0"/>
              </a:rPr>
              <a:t>    Benotung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75031FEA-24B9-74FC-F569-4E755EA68D84}"/>
              </a:ext>
            </a:extLst>
          </p:cNvPr>
          <p:cNvCxnSpPr>
            <a:cxnSpLocks/>
          </p:cNvCxnSpPr>
          <p:nvPr/>
        </p:nvCxnSpPr>
        <p:spPr>
          <a:xfrm>
            <a:off x="1251678" y="946341"/>
            <a:ext cx="1031330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1E7D50-8DD7-3B99-C424-1BC506D4D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5954" y="1550613"/>
            <a:ext cx="5451566" cy="4925002"/>
          </a:xfrm>
        </p:spPr>
        <p:txBody>
          <a:bodyPr rtlCol="0">
            <a:noAutofit/>
          </a:bodyPr>
          <a:lstStyle/>
          <a:p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Klassenarbeiten und Tests</a:t>
            </a:r>
          </a:p>
          <a:p>
            <a:pPr marL="0" indent="0">
              <a:buNone/>
            </a:pPr>
            <a:endParaRPr lang="de-D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fachpraktische Noten:</a:t>
            </a:r>
          </a:p>
          <a:p>
            <a:pPr lvl="1"/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Werkstücke</a:t>
            </a:r>
          </a:p>
          <a:p>
            <a:pPr lvl="1"/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Werkstatt</a:t>
            </a:r>
          </a:p>
          <a:p>
            <a:pPr marL="269875" lvl="1">
              <a:buFont typeface="Arial" panose="020B0604020202020204" pitchFamily="34" charset="0"/>
              <a:buChar char="•"/>
            </a:pPr>
            <a:endParaRPr lang="de-D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lvl="1">
              <a:buFont typeface="Arial" panose="020B0604020202020204" pitchFamily="34" charset="0"/>
              <a:buChar char="•"/>
            </a:pPr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Mündliche Noten</a:t>
            </a:r>
          </a:p>
          <a:p>
            <a:pPr marL="457200" lvl="1" indent="0">
              <a:buNone/>
            </a:pPr>
            <a:endParaRPr lang="de-D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endParaRPr lang="de-DE" sz="3200" dirty="0"/>
          </a:p>
        </p:txBody>
      </p:sp>
      <p:pic>
        <p:nvPicPr>
          <p:cNvPr id="14338" name="Picture 2" descr="Das Leid der Noten | Beckys Studienblog">
            <a:extLst>
              <a:ext uri="{FF2B5EF4-FFF2-40B4-BE49-F238E27FC236}">
                <a16:creationId xmlns:a16="http://schemas.microsoft.com/office/drawing/2014/main" id="{98FDFEE3-6476-2C06-C0B3-2187F25DE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822" y="2766876"/>
            <a:ext cx="4150178" cy="2075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E748C97-B20F-EAE1-F1EC-45A8AD631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02" y="283023"/>
            <a:ext cx="723004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09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1B702-77CC-EF74-E7EB-DC5F5F24B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1CF636-3950-279D-2A1F-DE38FE602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6"/>
            <a:ext cx="3686081" cy="5421435"/>
          </a:xfrm>
        </p:spPr>
        <p:txBody>
          <a:bodyPr rtlCol="0" anchor="ctr">
            <a:normAutofit/>
          </a:bodyPr>
          <a:lstStyle/>
          <a:p>
            <a:pPr rtl="0"/>
            <a:r>
              <a:rPr lang="de-DE" sz="4000" dirty="0">
                <a:latin typeface="Bodoni MT" panose="02070603080606020203" pitchFamily="18" charset="0"/>
              </a:rPr>
              <a:t>Voraus-setzungen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10AA23F9-D5FE-5B2D-044B-E090FD087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8886879"/>
              </p:ext>
            </p:extLst>
          </p:nvPr>
        </p:nvGraphicFramePr>
        <p:xfrm>
          <a:off x="5280025" y="644525"/>
          <a:ext cx="5994400" cy="5409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1AFA88F-1854-8100-678F-AD2FBC33A2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02" y="283023"/>
            <a:ext cx="723004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60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hteck 7">
            <a:extLst>
              <a:ext uri="{FF2B5EF4-FFF2-40B4-BE49-F238E27FC236}">
                <a16:creationId xmlns:a16="http://schemas.microsoft.com/office/drawing/2014/main" id="{06F0F283-C8B6-4598-89C9-C404C98A5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/>
          </a:p>
        </p:txBody>
      </p:sp>
      <p:sp>
        <p:nvSpPr>
          <p:cNvPr id="15" name="Freihandform: Form 9">
            <a:extLst>
              <a:ext uri="{FF2B5EF4-FFF2-40B4-BE49-F238E27FC236}">
                <a16:creationId xmlns:a16="http://schemas.microsoft.com/office/drawing/2014/main" id="{E473B0C0-761B-443F-97A0-9D6E01FBB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-2"/>
            <a:ext cx="6300250" cy="6858002"/>
          </a:xfrm>
          <a:custGeom>
            <a:avLst/>
            <a:gdLst>
              <a:gd name="connsiteX0" fmla="*/ 0 w 6300250"/>
              <a:gd name="connsiteY0" fmla="*/ 0 h 6858002"/>
              <a:gd name="connsiteX1" fmla="*/ 3149600 w 6300250"/>
              <a:gd name="connsiteY1" fmla="*/ 0 h 6858002"/>
              <a:gd name="connsiteX2" fmla="*/ 3149600 w 6300250"/>
              <a:gd name="connsiteY2" fmla="*/ 2 h 6858002"/>
              <a:gd name="connsiteX3" fmla="*/ 6110455 w 6300250"/>
              <a:gd name="connsiteY3" fmla="*/ 2 h 6858002"/>
              <a:gd name="connsiteX4" fmla="*/ 6115495 w 6300250"/>
              <a:gd name="connsiteY4" fmla="*/ 66677 h 6858002"/>
              <a:gd name="connsiteX5" fmla="*/ 6123892 w 6300250"/>
              <a:gd name="connsiteY5" fmla="*/ 122239 h 6858002"/>
              <a:gd name="connsiteX6" fmla="*/ 6133970 w 6300250"/>
              <a:gd name="connsiteY6" fmla="*/ 174627 h 6858002"/>
              <a:gd name="connsiteX7" fmla="*/ 6150766 w 6300250"/>
              <a:gd name="connsiteY7" fmla="*/ 217489 h 6858002"/>
              <a:gd name="connsiteX8" fmla="*/ 6167562 w 6300250"/>
              <a:gd name="connsiteY8" fmla="*/ 260352 h 6858002"/>
              <a:gd name="connsiteX9" fmla="*/ 6187717 w 6300250"/>
              <a:gd name="connsiteY9" fmla="*/ 296864 h 6858002"/>
              <a:gd name="connsiteX10" fmla="*/ 6207872 w 6300250"/>
              <a:gd name="connsiteY10" fmla="*/ 334964 h 6858002"/>
              <a:gd name="connsiteX11" fmla="*/ 6226348 w 6300250"/>
              <a:gd name="connsiteY11" fmla="*/ 369889 h 6858002"/>
              <a:gd name="connsiteX12" fmla="*/ 6244823 w 6300250"/>
              <a:gd name="connsiteY12" fmla="*/ 409577 h 6858002"/>
              <a:gd name="connsiteX13" fmla="*/ 6261619 w 6300250"/>
              <a:gd name="connsiteY13" fmla="*/ 450852 h 6858002"/>
              <a:gd name="connsiteX14" fmla="*/ 6276736 w 6300250"/>
              <a:gd name="connsiteY14" fmla="*/ 496889 h 6858002"/>
              <a:gd name="connsiteX15" fmla="*/ 6288493 w 6300250"/>
              <a:gd name="connsiteY15" fmla="*/ 546102 h 6858002"/>
              <a:gd name="connsiteX16" fmla="*/ 6296891 w 6300250"/>
              <a:gd name="connsiteY16" fmla="*/ 606427 h 6858002"/>
              <a:gd name="connsiteX17" fmla="*/ 6300250 w 6300250"/>
              <a:gd name="connsiteY17" fmla="*/ 673102 h 6858002"/>
              <a:gd name="connsiteX18" fmla="*/ 6296891 w 6300250"/>
              <a:gd name="connsiteY18" fmla="*/ 744539 h 6858002"/>
              <a:gd name="connsiteX19" fmla="*/ 6288493 w 6300250"/>
              <a:gd name="connsiteY19" fmla="*/ 801689 h 6858002"/>
              <a:gd name="connsiteX20" fmla="*/ 6276736 w 6300250"/>
              <a:gd name="connsiteY20" fmla="*/ 854077 h 6858002"/>
              <a:gd name="connsiteX21" fmla="*/ 6261619 w 6300250"/>
              <a:gd name="connsiteY21" fmla="*/ 901702 h 6858002"/>
              <a:gd name="connsiteX22" fmla="*/ 6244823 w 6300250"/>
              <a:gd name="connsiteY22" fmla="*/ 942977 h 6858002"/>
              <a:gd name="connsiteX23" fmla="*/ 6224668 w 6300250"/>
              <a:gd name="connsiteY23" fmla="*/ 981077 h 6858002"/>
              <a:gd name="connsiteX24" fmla="*/ 6204513 w 6300250"/>
              <a:gd name="connsiteY24" fmla="*/ 1017589 h 6858002"/>
              <a:gd name="connsiteX25" fmla="*/ 6184358 w 6300250"/>
              <a:gd name="connsiteY25" fmla="*/ 1055689 h 6858002"/>
              <a:gd name="connsiteX26" fmla="*/ 6165882 w 6300250"/>
              <a:gd name="connsiteY26" fmla="*/ 1095377 h 6858002"/>
              <a:gd name="connsiteX27" fmla="*/ 6147406 w 6300250"/>
              <a:gd name="connsiteY27" fmla="*/ 1136652 h 6858002"/>
              <a:gd name="connsiteX28" fmla="*/ 6132291 w 6300250"/>
              <a:gd name="connsiteY28" fmla="*/ 1182689 h 6858002"/>
              <a:gd name="connsiteX29" fmla="*/ 6122213 w 6300250"/>
              <a:gd name="connsiteY29" fmla="*/ 1235077 h 6858002"/>
              <a:gd name="connsiteX30" fmla="*/ 6112135 w 6300250"/>
              <a:gd name="connsiteY30" fmla="*/ 1295402 h 6858002"/>
              <a:gd name="connsiteX31" fmla="*/ 6110455 w 6300250"/>
              <a:gd name="connsiteY31" fmla="*/ 1363664 h 6858002"/>
              <a:gd name="connsiteX32" fmla="*/ 6112135 w 6300250"/>
              <a:gd name="connsiteY32" fmla="*/ 1431927 h 6858002"/>
              <a:gd name="connsiteX33" fmla="*/ 6122213 w 6300250"/>
              <a:gd name="connsiteY33" fmla="*/ 1492252 h 6858002"/>
              <a:gd name="connsiteX34" fmla="*/ 6132291 w 6300250"/>
              <a:gd name="connsiteY34" fmla="*/ 1544639 h 6858002"/>
              <a:gd name="connsiteX35" fmla="*/ 6147406 w 6300250"/>
              <a:gd name="connsiteY35" fmla="*/ 1589089 h 6858002"/>
              <a:gd name="connsiteX36" fmla="*/ 6165882 w 6300250"/>
              <a:gd name="connsiteY36" fmla="*/ 1631952 h 6858002"/>
              <a:gd name="connsiteX37" fmla="*/ 6184358 w 6300250"/>
              <a:gd name="connsiteY37" fmla="*/ 1671639 h 6858002"/>
              <a:gd name="connsiteX38" fmla="*/ 6204513 w 6300250"/>
              <a:gd name="connsiteY38" fmla="*/ 1708152 h 6858002"/>
              <a:gd name="connsiteX39" fmla="*/ 6224668 w 6300250"/>
              <a:gd name="connsiteY39" fmla="*/ 1743077 h 6858002"/>
              <a:gd name="connsiteX40" fmla="*/ 6244823 w 6300250"/>
              <a:gd name="connsiteY40" fmla="*/ 1782764 h 6858002"/>
              <a:gd name="connsiteX41" fmla="*/ 6261619 w 6300250"/>
              <a:gd name="connsiteY41" fmla="*/ 1824039 h 6858002"/>
              <a:gd name="connsiteX42" fmla="*/ 6276736 w 6300250"/>
              <a:gd name="connsiteY42" fmla="*/ 1870077 h 6858002"/>
              <a:gd name="connsiteX43" fmla="*/ 6288493 w 6300250"/>
              <a:gd name="connsiteY43" fmla="*/ 1922464 h 6858002"/>
              <a:gd name="connsiteX44" fmla="*/ 6296891 w 6300250"/>
              <a:gd name="connsiteY44" fmla="*/ 1982789 h 6858002"/>
              <a:gd name="connsiteX45" fmla="*/ 6300250 w 6300250"/>
              <a:gd name="connsiteY45" fmla="*/ 2051052 h 6858002"/>
              <a:gd name="connsiteX46" fmla="*/ 6296891 w 6300250"/>
              <a:gd name="connsiteY46" fmla="*/ 2119314 h 6858002"/>
              <a:gd name="connsiteX47" fmla="*/ 6288493 w 6300250"/>
              <a:gd name="connsiteY47" fmla="*/ 2179639 h 6858002"/>
              <a:gd name="connsiteX48" fmla="*/ 6276736 w 6300250"/>
              <a:gd name="connsiteY48" fmla="*/ 2232027 h 6858002"/>
              <a:gd name="connsiteX49" fmla="*/ 6261619 w 6300250"/>
              <a:gd name="connsiteY49" fmla="*/ 2278064 h 6858002"/>
              <a:gd name="connsiteX50" fmla="*/ 6244823 w 6300250"/>
              <a:gd name="connsiteY50" fmla="*/ 2319339 h 6858002"/>
              <a:gd name="connsiteX51" fmla="*/ 6224668 w 6300250"/>
              <a:gd name="connsiteY51" fmla="*/ 2359027 h 6858002"/>
              <a:gd name="connsiteX52" fmla="*/ 6204513 w 6300250"/>
              <a:gd name="connsiteY52" fmla="*/ 2395539 h 6858002"/>
              <a:gd name="connsiteX53" fmla="*/ 6184358 w 6300250"/>
              <a:gd name="connsiteY53" fmla="*/ 2433639 h 6858002"/>
              <a:gd name="connsiteX54" fmla="*/ 6165882 w 6300250"/>
              <a:gd name="connsiteY54" fmla="*/ 2471739 h 6858002"/>
              <a:gd name="connsiteX55" fmla="*/ 6147406 w 6300250"/>
              <a:gd name="connsiteY55" fmla="*/ 2513014 h 6858002"/>
              <a:gd name="connsiteX56" fmla="*/ 6132291 w 6300250"/>
              <a:gd name="connsiteY56" fmla="*/ 2560639 h 6858002"/>
              <a:gd name="connsiteX57" fmla="*/ 6122213 w 6300250"/>
              <a:gd name="connsiteY57" fmla="*/ 2613027 h 6858002"/>
              <a:gd name="connsiteX58" fmla="*/ 6112135 w 6300250"/>
              <a:gd name="connsiteY58" fmla="*/ 2671764 h 6858002"/>
              <a:gd name="connsiteX59" fmla="*/ 6110455 w 6300250"/>
              <a:gd name="connsiteY59" fmla="*/ 2741614 h 6858002"/>
              <a:gd name="connsiteX60" fmla="*/ 6112135 w 6300250"/>
              <a:gd name="connsiteY60" fmla="*/ 2809877 h 6858002"/>
              <a:gd name="connsiteX61" fmla="*/ 6122213 w 6300250"/>
              <a:gd name="connsiteY61" fmla="*/ 2868614 h 6858002"/>
              <a:gd name="connsiteX62" fmla="*/ 6132291 w 6300250"/>
              <a:gd name="connsiteY62" fmla="*/ 2922589 h 6858002"/>
              <a:gd name="connsiteX63" fmla="*/ 6147406 w 6300250"/>
              <a:gd name="connsiteY63" fmla="*/ 2967039 h 6858002"/>
              <a:gd name="connsiteX64" fmla="*/ 6165882 w 6300250"/>
              <a:gd name="connsiteY64" fmla="*/ 3009902 h 6858002"/>
              <a:gd name="connsiteX65" fmla="*/ 6184358 w 6300250"/>
              <a:gd name="connsiteY65" fmla="*/ 3046414 h 6858002"/>
              <a:gd name="connsiteX66" fmla="*/ 6204513 w 6300250"/>
              <a:gd name="connsiteY66" fmla="*/ 3084514 h 6858002"/>
              <a:gd name="connsiteX67" fmla="*/ 6224668 w 6300250"/>
              <a:gd name="connsiteY67" fmla="*/ 3121027 h 6858002"/>
              <a:gd name="connsiteX68" fmla="*/ 6244823 w 6300250"/>
              <a:gd name="connsiteY68" fmla="*/ 3160714 h 6858002"/>
              <a:gd name="connsiteX69" fmla="*/ 6261619 w 6300250"/>
              <a:gd name="connsiteY69" fmla="*/ 3201989 h 6858002"/>
              <a:gd name="connsiteX70" fmla="*/ 6276736 w 6300250"/>
              <a:gd name="connsiteY70" fmla="*/ 3248027 h 6858002"/>
              <a:gd name="connsiteX71" fmla="*/ 6288493 w 6300250"/>
              <a:gd name="connsiteY71" fmla="*/ 3300414 h 6858002"/>
              <a:gd name="connsiteX72" fmla="*/ 6296891 w 6300250"/>
              <a:gd name="connsiteY72" fmla="*/ 3360739 h 6858002"/>
              <a:gd name="connsiteX73" fmla="*/ 6300250 w 6300250"/>
              <a:gd name="connsiteY73" fmla="*/ 3427414 h 6858002"/>
              <a:gd name="connsiteX74" fmla="*/ 6296891 w 6300250"/>
              <a:gd name="connsiteY74" fmla="*/ 3497264 h 6858002"/>
              <a:gd name="connsiteX75" fmla="*/ 6288493 w 6300250"/>
              <a:gd name="connsiteY75" fmla="*/ 3557589 h 6858002"/>
              <a:gd name="connsiteX76" fmla="*/ 6276736 w 6300250"/>
              <a:gd name="connsiteY76" fmla="*/ 3609977 h 6858002"/>
              <a:gd name="connsiteX77" fmla="*/ 6261619 w 6300250"/>
              <a:gd name="connsiteY77" fmla="*/ 3656014 h 6858002"/>
              <a:gd name="connsiteX78" fmla="*/ 6244823 w 6300250"/>
              <a:gd name="connsiteY78" fmla="*/ 3697289 h 6858002"/>
              <a:gd name="connsiteX79" fmla="*/ 6224668 w 6300250"/>
              <a:gd name="connsiteY79" fmla="*/ 3736977 h 6858002"/>
              <a:gd name="connsiteX80" fmla="*/ 6184358 w 6300250"/>
              <a:gd name="connsiteY80" fmla="*/ 3811589 h 6858002"/>
              <a:gd name="connsiteX81" fmla="*/ 6165882 w 6300250"/>
              <a:gd name="connsiteY81" fmla="*/ 3848102 h 6858002"/>
              <a:gd name="connsiteX82" fmla="*/ 6147406 w 6300250"/>
              <a:gd name="connsiteY82" fmla="*/ 3890964 h 6858002"/>
              <a:gd name="connsiteX83" fmla="*/ 6132291 w 6300250"/>
              <a:gd name="connsiteY83" fmla="*/ 3935414 h 6858002"/>
              <a:gd name="connsiteX84" fmla="*/ 6122213 w 6300250"/>
              <a:gd name="connsiteY84" fmla="*/ 3987802 h 6858002"/>
              <a:gd name="connsiteX85" fmla="*/ 6112135 w 6300250"/>
              <a:gd name="connsiteY85" fmla="*/ 4048127 h 6858002"/>
              <a:gd name="connsiteX86" fmla="*/ 6110455 w 6300250"/>
              <a:gd name="connsiteY86" fmla="*/ 4116389 h 6858002"/>
              <a:gd name="connsiteX87" fmla="*/ 6112135 w 6300250"/>
              <a:gd name="connsiteY87" fmla="*/ 4186239 h 6858002"/>
              <a:gd name="connsiteX88" fmla="*/ 6122213 w 6300250"/>
              <a:gd name="connsiteY88" fmla="*/ 4244977 h 6858002"/>
              <a:gd name="connsiteX89" fmla="*/ 6132291 w 6300250"/>
              <a:gd name="connsiteY89" fmla="*/ 4297364 h 6858002"/>
              <a:gd name="connsiteX90" fmla="*/ 6147406 w 6300250"/>
              <a:gd name="connsiteY90" fmla="*/ 4343402 h 6858002"/>
              <a:gd name="connsiteX91" fmla="*/ 6165882 w 6300250"/>
              <a:gd name="connsiteY91" fmla="*/ 4386264 h 6858002"/>
              <a:gd name="connsiteX92" fmla="*/ 6184358 w 6300250"/>
              <a:gd name="connsiteY92" fmla="*/ 4424364 h 6858002"/>
              <a:gd name="connsiteX93" fmla="*/ 6224668 w 6300250"/>
              <a:gd name="connsiteY93" fmla="*/ 4498977 h 6858002"/>
              <a:gd name="connsiteX94" fmla="*/ 6244823 w 6300250"/>
              <a:gd name="connsiteY94" fmla="*/ 4537077 h 6858002"/>
              <a:gd name="connsiteX95" fmla="*/ 6261619 w 6300250"/>
              <a:gd name="connsiteY95" fmla="*/ 4579939 h 6858002"/>
              <a:gd name="connsiteX96" fmla="*/ 6276736 w 6300250"/>
              <a:gd name="connsiteY96" fmla="*/ 4625977 h 6858002"/>
              <a:gd name="connsiteX97" fmla="*/ 6288493 w 6300250"/>
              <a:gd name="connsiteY97" fmla="*/ 4678364 h 6858002"/>
              <a:gd name="connsiteX98" fmla="*/ 6296891 w 6300250"/>
              <a:gd name="connsiteY98" fmla="*/ 4738689 h 6858002"/>
              <a:gd name="connsiteX99" fmla="*/ 6300250 w 6300250"/>
              <a:gd name="connsiteY99" fmla="*/ 4806952 h 6858002"/>
              <a:gd name="connsiteX100" fmla="*/ 6296891 w 6300250"/>
              <a:gd name="connsiteY100" fmla="*/ 4875214 h 6858002"/>
              <a:gd name="connsiteX101" fmla="*/ 6288493 w 6300250"/>
              <a:gd name="connsiteY101" fmla="*/ 4935539 h 6858002"/>
              <a:gd name="connsiteX102" fmla="*/ 6276736 w 6300250"/>
              <a:gd name="connsiteY102" fmla="*/ 4987927 h 6858002"/>
              <a:gd name="connsiteX103" fmla="*/ 6261619 w 6300250"/>
              <a:gd name="connsiteY103" fmla="*/ 5033964 h 6858002"/>
              <a:gd name="connsiteX104" fmla="*/ 6244823 w 6300250"/>
              <a:gd name="connsiteY104" fmla="*/ 5075239 h 6858002"/>
              <a:gd name="connsiteX105" fmla="*/ 6224668 w 6300250"/>
              <a:gd name="connsiteY105" fmla="*/ 5114927 h 6858002"/>
              <a:gd name="connsiteX106" fmla="*/ 6204513 w 6300250"/>
              <a:gd name="connsiteY106" fmla="*/ 5149852 h 6858002"/>
              <a:gd name="connsiteX107" fmla="*/ 6184358 w 6300250"/>
              <a:gd name="connsiteY107" fmla="*/ 5186364 h 6858002"/>
              <a:gd name="connsiteX108" fmla="*/ 6165882 w 6300250"/>
              <a:gd name="connsiteY108" fmla="*/ 5226052 h 6858002"/>
              <a:gd name="connsiteX109" fmla="*/ 6147406 w 6300250"/>
              <a:gd name="connsiteY109" fmla="*/ 5268914 h 6858002"/>
              <a:gd name="connsiteX110" fmla="*/ 6132291 w 6300250"/>
              <a:gd name="connsiteY110" fmla="*/ 5313364 h 6858002"/>
              <a:gd name="connsiteX111" fmla="*/ 6122213 w 6300250"/>
              <a:gd name="connsiteY111" fmla="*/ 5365752 h 6858002"/>
              <a:gd name="connsiteX112" fmla="*/ 6112135 w 6300250"/>
              <a:gd name="connsiteY112" fmla="*/ 5426077 h 6858002"/>
              <a:gd name="connsiteX113" fmla="*/ 6110455 w 6300250"/>
              <a:gd name="connsiteY113" fmla="*/ 5494339 h 6858002"/>
              <a:gd name="connsiteX114" fmla="*/ 6112135 w 6300250"/>
              <a:gd name="connsiteY114" fmla="*/ 5562602 h 6858002"/>
              <a:gd name="connsiteX115" fmla="*/ 6122213 w 6300250"/>
              <a:gd name="connsiteY115" fmla="*/ 5622927 h 6858002"/>
              <a:gd name="connsiteX116" fmla="*/ 6132291 w 6300250"/>
              <a:gd name="connsiteY116" fmla="*/ 5675314 h 6858002"/>
              <a:gd name="connsiteX117" fmla="*/ 6147406 w 6300250"/>
              <a:gd name="connsiteY117" fmla="*/ 5721352 h 6858002"/>
              <a:gd name="connsiteX118" fmla="*/ 6165882 w 6300250"/>
              <a:gd name="connsiteY118" fmla="*/ 5762627 h 6858002"/>
              <a:gd name="connsiteX119" fmla="*/ 6184358 w 6300250"/>
              <a:gd name="connsiteY119" fmla="*/ 5802314 h 6858002"/>
              <a:gd name="connsiteX120" fmla="*/ 6204513 w 6300250"/>
              <a:gd name="connsiteY120" fmla="*/ 5840414 h 6858002"/>
              <a:gd name="connsiteX121" fmla="*/ 6224668 w 6300250"/>
              <a:gd name="connsiteY121" fmla="*/ 5876927 h 6858002"/>
              <a:gd name="connsiteX122" fmla="*/ 6244823 w 6300250"/>
              <a:gd name="connsiteY122" fmla="*/ 5915027 h 6858002"/>
              <a:gd name="connsiteX123" fmla="*/ 6261619 w 6300250"/>
              <a:gd name="connsiteY123" fmla="*/ 5956302 h 6858002"/>
              <a:gd name="connsiteX124" fmla="*/ 6276736 w 6300250"/>
              <a:gd name="connsiteY124" fmla="*/ 6003927 h 6858002"/>
              <a:gd name="connsiteX125" fmla="*/ 6288493 w 6300250"/>
              <a:gd name="connsiteY125" fmla="*/ 6056314 h 6858002"/>
              <a:gd name="connsiteX126" fmla="*/ 6296891 w 6300250"/>
              <a:gd name="connsiteY126" fmla="*/ 6113464 h 6858002"/>
              <a:gd name="connsiteX127" fmla="*/ 6300250 w 6300250"/>
              <a:gd name="connsiteY127" fmla="*/ 6183314 h 6858002"/>
              <a:gd name="connsiteX128" fmla="*/ 6296891 w 6300250"/>
              <a:gd name="connsiteY128" fmla="*/ 6251577 h 6858002"/>
              <a:gd name="connsiteX129" fmla="*/ 6288493 w 6300250"/>
              <a:gd name="connsiteY129" fmla="*/ 6311902 h 6858002"/>
              <a:gd name="connsiteX130" fmla="*/ 6276736 w 6300250"/>
              <a:gd name="connsiteY130" fmla="*/ 6361114 h 6858002"/>
              <a:gd name="connsiteX131" fmla="*/ 6261619 w 6300250"/>
              <a:gd name="connsiteY131" fmla="*/ 6407152 h 6858002"/>
              <a:gd name="connsiteX132" fmla="*/ 6244823 w 6300250"/>
              <a:gd name="connsiteY132" fmla="*/ 6448427 h 6858002"/>
              <a:gd name="connsiteX133" fmla="*/ 6226348 w 6300250"/>
              <a:gd name="connsiteY133" fmla="*/ 6488114 h 6858002"/>
              <a:gd name="connsiteX134" fmla="*/ 6207872 w 6300250"/>
              <a:gd name="connsiteY134" fmla="*/ 6523039 h 6858002"/>
              <a:gd name="connsiteX135" fmla="*/ 6187717 w 6300250"/>
              <a:gd name="connsiteY135" fmla="*/ 6561139 h 6858002"/>
              <a:gd name="connsiteX136" fmla="*/ 6167562 w 6300250"/>
              <a:gd name="connsiteY136" fmla="*/ 6597652 h 6858002"/>
              <a:gd name="connsiteX137" fmla="*/ 6150766 w 6300250"/>
              <a:gd name="connsiteY137" fmla="*/ 6640514 h 6858002"/>
              <a:gd name="connsiteX138" fmla="*/ 6133970 w 6300250"/>
              <a:gd name="connsiteY138" fmla="*/ 6683377 h 6858002"/>
              <a:gd name="connsiteX139" fmla="*/ 6123892 w 6300250"/>
              <a:gd name="connsiteY139" fmla="*/ 6735764 h 6858002"/>
              <a:gd name="connsiteX140" fmla="*/ 6115495 w 6300250"/>
              <a:gd name="connsiteY140" fmla="*/ 6791327 h 6858002"/>
              <a:gd name="connsiteX141" fmla="*/ 6110455 w 6300250"/>
              <a:gd name="connsiteY141" fmla="*/ 6858002 h 6858002"/>
              <a:gd name="connsiteX142" fmla="*/ 3149600 w 6300250"/>
              <a:gd name="connsiteY142" fmla="*/ 6858002 h 6858002"/>
              <a:gd name="connsiteX143" fmla="*/ 2707087 w 6300250"/>
              <a:gd name="connsiteY143" fmla="*/ 6858002 h 6858002"/>
              <a:gd name="connsiteX144" fmla="*/ 0 w 6300250"/>
              <a:gd name="connsiteY144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300250" h="6858002">
                <a:moveTo>
                  <a:pt x="0" y="0"/>
                </a:moveTo>
                <a:lnTo>
                  <a:pt x="3149600" y="0"/>
                </a:lnTo>
                <a:lnTo>
                  <a:pt x="3149600" y="2"/>
                </a:lnTo>
                <a:lnTo>
                  <a:pt x="6110455" y="2"/>
                </a:lnTo>
                <a:lnTo>
                  <a:pt x="6115495" y="66677"/>
                </a:lnTo>
                <a:lnTo>
                  <a:pt x="6123892" y="122239"/>
                </a:lnTo>
                <a:lnTo>
                  <a:pt x="6133970" y="174627"/>
                </a:lnTo>
                <a:lnTo>
                  <a:pt x="6150766" y="217489"/>
                </a:lnTo>
                <a:lnTo>
                  <a:pt x="6167562" y="260352"/>
                </a:lnTo>
                <a:lnTo>
                  <a:pt x="6187717" y="296864"/>
                </a:lnTo>
                <a:lnTo>
                  <a:pt x="6207872" y="334964"/>
                </a:lnTo>
                <a:lnTo>
                  <a:pt x="6226348" y="369889"/>
                </a:lnTo>
                <a:lnTo>
                  <a:pt x="6244823" y="409577"/>
                </a:lnTo>
                <a:lnTo>
                  <a:pt x="6261619" y="450852"/>
                </a:lnTo>
                <a:lnTo>
                  <a:pt x="6276736" y="496889"/>
                </a:lnTo>
                <a:lnTo>
                  <a:pt x="6288493" y="546102"/>
                </a:lnTo>
                <a:lnTo>
                  <a:pt x="6296891" y="606427"/>
                </a:lnTo>
                <a:lnTo>
                  <a:pt x="6300250" y="673102"/>
                </a:lnTo>
                <a:lnTo>
                  <a:pt x="6296891" y="744539"/>
                </a:lnTo>
                <a:lnTo>
                  <a:pt x="6288493" y="801689"/>
                </a:lnTo>
                <a:lnTo>
                  <a:pt x="6276736" y="854077"/>
                </a:lnTo>
                <a:lnTo>
                  <a:pt x="6261619" y="901702"/>
                </a:lnTo>
                <a:lnTo>
                  <a:pt x="6244823" y="942977"/>
                </a:lnTo>
                <a:lnTo>
                  <a:pt x="6224668" y="981077"/>
                </a:lnTo>
                <a:lnTo>
                  <a:pt x="6204513" y="1017589"/>
                </a:lnTo>
                <a:lnTo>
                  <a:pt x="6184358" y="1055689"/>
                </a:lnTo>
                <a:lnTo>
                  <a:pt x="6165882" y="1095377"/>
                </a:lnTo>
                <a:lnTo>
                  <a:pt x="6147406" y="1136652"/>
                </a:lnTo>
                <a:lnTo>
                  <a:pt x="6132291" y="1182689"/>
                </a:lnTo>
                <a:lnTo>
                  <a:pt x="6122213" y="1235077"/>
                </a:lnTo>
                <a:lnTo>
                  <a:pt x="6112135" y="1295402"/>
                </a:lnTo>
                <a:lnTo>
                  <a:pt x="6110455" y="1363664"/>
                </a:lnTo>
                <a:lnTo>
                  <a:pt x="6112135" y="1431927"/>
                </a:lnTo>
                <a:lnTo>
                  <a:pt x="6122213" y="1492252"/>
                </a:lnTo>
                <a:lnTo>
                  <a:pt x="6132291" y="1544639"/>
                </a:lnTo>
                <a:lnTo>
                  <a:pt x="6147406" y="1589089"/>
                </a:lnTo>
                <a:lnTo>
                  <a:pt x="6165882" y="1631952"/>
                </a:lnTo>
                <a:lnTo>
                  <a:pt x="6184358" y="1671639"/>
                </a:lnTo>
                <a:lnTo>
                  <a:pt x="6204513" y="1708152"/>
                </a:lnTo>
                <a:lnTo>
                  <a:pt x="6224668" y="1743077"/>
                </a:lnTo>
                <a:lnTo>
                  <a:pt x="6244823" y="1782764"/>
                </a:lnTo>
                <a:lnTo>
                  <a:pt x="6261619" y="1824039"/>
                </a:lnTo>
                <a:lnTo>
                  <a:pt x="6276736" y="1870077"/>
                </a:lnTo>
                <a:lnTo>
                  <a:pt x="6288493" y="1922464"/>
                </a:lnTo>
                <a:lnTo>
                  <a:pt x="6296891" y="1982789"/>
                </a:lnTo>
                <a:lnTo>
                  <a:pt x="6300250" y="2051052"/>
                </a:lnTo>
                <a:lnTo>
                  <a:pt x="6296891" y="2119314"/>
                </a:lnTo>
                <a:lnTo>
                  <a:pt x="6288493" y="2179639"/>
                </a:lnTo>
                <a:lnTo>
                  <a:pt x="6276736" y="2232027"/>
                </a:lnTo>
                <a:lnTo>
                  <a:pt x="6261619" y="2278064"/>
                </a:lnTo>
                <a:lnTo>
                  <a:pt x="6244823" y="2319339"/>
                </a:lnTo>
                <a:lnTo>
                  <a:pt x="6224668" y="2359027"/>
                </a:lnTo>
                <a:lnTo>
                  <a:pt x="6204513" y="2395539"/>
                </a:lnTo>
                <a:lnTo>
                  <a:pt x="6184358" y="2433639"/>
                </a:lnTo>
                <a:lnTo>
                  <a:pt x="6165882" y="2471739"/>
                </a:lnTo>
                <a:lnTo>
                  <a:pt x="6147406" y="2513014"/>
                </a:lnTo>
                <a:lnTo>
                  <a:pt x="6132291" y="2560639"/>
                </a:lnTo>
                <a:lnTo>
                  <a:pt x="6122213" y="2613027"/>
                </a:lnTo>
                <a:lnTo>
                  <a:pt x="6112135" y="2671764"/>
                </a:lnTo>
                <a:lnTo>
                  <a:pt x="6110455" y="2741614"/>
                </a:lnTo>
                <a:lnTo>
                  <a:pt x="6112135" y="2809877"/>
                </a:lnTo>
                <a:lnTo>
                  <a:pt x="6122213" y="2868614"/>
                </a:lnTo>
                <a:lnTo>
                  <a:pt x="6132291" y="2922589"/>
                </a:lnTo>
                <a:lnTo>
                  <a:pt x="6147406" y="2967039"/>
                </a:lnTo>
                <a:lnTo>
                  <a:pt x="6165882" y="3009902"/>
                </a:lnTo>
                <a:lnTo>
                  <a:pt x="6184358" y="3046414"/>
                </a:lnTo>
                <a:lnTo>
                  <a:pt x="6204513" y="3084514"/>
                </a:lnTo>
                <a:lnTo>
                  <a:pt x="6224668" y="3121027"/>
                </a:lnTo>
                <a:lnTo>
                  <a:pt x="6244823" y="3160714"/>
                </a:lnTo>
                <a:lnTo>
                  <a:pt x="6261619" y="3201989"/>
                </a:lnTo>
                <a:lnTo>
                  <a:pt x="6276736" y="3248027"/>
                </a:lnTo>
                <a:lnTo>
                  <a:pt x="6288493" y="3300414"/>
                </a:lnTo>
                <a:lnTo>
                  <a:pt x="6296891" y="3360739"/>
                </a:lnTo>
                <a:lnTo>
                  <a:pt x="6300250" y="3427414"/>
                </a:lnTo>
                <a:lnTo>
                  <a:pt x="6296891" y="3497264"/>
                </a:lnTo>
                <a:lnTo>
                  <a:pt x="6288493" y="3557589"/>
                </a:lnTo>
                <a:lnTo>
                  <a:pt x="6276736" y="3609977"/>
                </a:lnTo>
                <a:lnTo>
                  <a:pt x="6261619" y="3656014"/>
                </a:lnTo>
                <a:lnTo>
                  <a:pt x="6244823" y="3697289"/>
                </a:lnTo>
                <a:lnTo>
                  <a:pt x="6224668" y="3736977"/>
                </a:lnTo>
                <a:lnTo>
                  <a:pt x="6184358" y="3811589"/>
                </a:lnTo>
                <a:lnTo>
                  <a:pt x="6165882" y="3848102"/>
                </a:lnTo>
                <a:lnTo>
                  <a:pt x="6147406" y="3890964"/>
                </a:lnTo>
                <a:lnTo>
                  <a:pt x="6132291" y="3935414"/>
                </a:lnTo>
                <a:lnTo>
                  <a:pt x="6122213" y="3987802"/>
                </a:lnTo>
                <a:lnTo>
                  <a:pt x="6112135" y="4048127"/>
                </a:lnTo>
                <a:lnTo>
                  <a:pt x="6110455" y="4116389"/>
                </a:lnTo>
                <a:lnTo>
                  <a:pt x="6112135" y="4186239"/>
                </a:lnTo>
                <a:lnTo>
                  <a:pt x="6122213" y="4244977"/>
                </a:lnTo>
                <a:lnTo>
                  <a:pt x="6132291" y="4297364"/>
                </a:lnTo>
                <a:lnTo>
                  <a:pt x="6147406" y="4343402"/>
                </a:lnTo>
                <a:lnTo>
                  <a:pt x="6165882" y="4386264"/>
                </a:lnTo>
                <a:lnTo>
                  <a:pt x="6184358" y="4424364"/>
                </a:lnTo>
                <a:lnTo>
                  <a:pt x="6224668" y="4498977"/>
                </a:lnTo>
                <a:lnTo>
                  <a:pt x="6244823" y="4537077"/>
                </a:lnTo>
                <a:lnTo>
                  <a:pt x="6261619" y="4579939"/>
                </a:lnTo>
                <a:lnTo>
                  <a:pt x="6276736" y="4625977"/>
                </a:lnTo>
                <a:lnTo>
                  <a:pt x="6288493" y="4678364"/>
                </a:lnTo>
                <a:lnTo>
                  <a:pt x="6296891" y="4738689"/>
                </a:lnTo>
                <a:lnTo>
                  <a:pt x="6300250" y="4806952"/>
                </a:lnTo>
                <a:lnTo>
                  <a:pt x="6296891" y="4875214"/>
                </a:lnTo>
                <a:lnTo>
                  <a:pt x="6288493" y="4935539"/>
                </a:lnTo>
                <a:lnTo>
                  <a:pt x="6276736" y="4987927"/>
                </a:lnTo>
                <a:lnTo>
                  <a:pt x="6261619" y="5033964"/>
                </a:lnTo>
                <a:lnTo>
                  <a:pt x="6244823" y="5075239"/>
                </a:lnTo>
                <a:lnTo>
                  <a:pt x="6224668" y="5114927"/>
                </a:lnTo>
                <a:lnTo>
                  <a:pt x="6204513" y="5149852"/>
                </a:lnTo>
                <a:lnTo>
                  <a:pt x="6184358" y="5186364"/>
                </a:lnTo>
                <a:lnTo>
                  <a:pt x="6165882" y="5226052"/>
                </a:lnTo>
                <a:lnTo>
                  <a:pt x="6147406" y="5268914"/>
                </a:lnTo>
                <a:lnTo>
                  <a:pt x="6132291" y="5313364"/>
                </a:lnTo>
                <a:lnTo>
                  <a:pt x="6122213" y="5365752"/>
                </a:lnTo>
                <a:lnTo>
                  <a:pt x="6112135" y="5426077"/>
                </a:lnTo>
                <a:lnTo>
                  <a:pt x="6110455" y="5494339"/>
                </a:lnTo>
                <a:lnTo>
                  <a:pt x="6112135" y="5562602"/>
                </a:lnTo>
                <a:lnTo>
                  <a:pt x="6122213" y="5622927"/>
                </a:lnTo>
                <a:lnTo>
                  <a:pt x="6132291" y="5675314"/>
                </a:lnTo>
                <a:lnTo>
                  <a:pt x="6147406" y="5721352"/>
                </a:lnTo>
                <a:lnTo>
                  <a:pt x="6165882" y="5762627"/>
                </a:lnTo>
                <a:lnTo>
                  <a:pt x="6184358" y="5802314"/>
                </a:lnTo>
                <a:lnTo>
                  <a:pt x="6204513" y="5840414"/>
                </a:lnTo>
                <a:lnTo>
                  <a:pt x="6224668" y="5876927"/>
                </a:lnTo>
                <a:lnTo>
                  <a:pt x="6244823" y="5915027"/>
                </a:lnTo>
                <a:lnTo>
                  <a:pt x="6261619" y="5956302"/>
                </a:lnTo>
                <a:lnTo>
                  <a:pt x="6276736" y="6003927"/>
                </a:lnTo>
                <a:lnTo>
                  <a:pt x="6288493" y="6056314"/>
                </a:lnTo>
                <a:lnTo>
                  <a:pt x="6296891" y="6113464"/>
                </a:lnTo>
                <a:lnTo>
                  <a:pt x="6300250" y="6183314"/>
                </a:lnTo>
                <a:lnTo>
                  <a:pt x="6296891" y="6251577"/>
                </a:lnTo>
                <a:lnTo>
                  <a:pt x="6288493" y="6311902"/>
                </a:lnTo>
                <a:lnTo>
                  <a:pt x="6276736" y="6361114"/>
                </a:lnTo>
                <a:lnTo>
                  <a:pt x="6261619" y="6407152"/>
                </a:lnTo>
                <a:lnTo>
                  <a:pt x="6244823" y="6448427"/>
                </a:lnTo>
                <a:lnTo>
                  <a:pt x="6226348" y="6488114"/>
                </a:lnTo>
                <a:lnTo>
                  <a:pt x="6207872" y="6523039"/>
                </a:lnTo>
                <a:lnTo>
                  <a:pt x="6187717" y="6561139"/>
                </a:lnTo>
                <a:lnTo>
                  <a:pt x="6167562" y="6597652"/>
                </a:lnTo>
                <a:lnTo>
                  <a:pt x="6150766" y="6640514"/>
                </a:lnTo>
                <a:lnTo>
                  <a:pt x="6133970" y="6683377"/>
                </a:lnTo>
                <a:lnTo>
                  <a:pt x="6123892" y="6735764"/>
                </a:lnTo>
                <a:lnTo>
                  <a:pt x="6115495" y="6791327"/>
                </a:lnTo>
                <a:lnTo>
                  <a:pt x="6110455" y="6858002"/>
                </a:lnTo>
                <a:lnTo>
                  <a:pt x="3149600" y="6858002"/>
                </a:lnTo>
                <a:lnTo>
                  <a:pt x="2707087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6" name="Rechteck 11">
            <a:extLst>
              <a:ext uri="{FF2B5EF4-FFF2-40B4-BE49-F238E27FC236}">
                <a16:creationId xmlns:a16="http://schemas.microsoft.com/office/drawing/2014/main" id="{E3B475C6-1445-41C7-9360-49FD7C1C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3CBCD6-EAB9-4FFF-BE53-A44BD32B7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77" y="1406109"/>
            <a:ext cx="5200894" cy="3845250"/>
          </a:xfrm>
        </p:spPr>
        <p:txBody>
          <a:bodyPr rtlCol="0" anchor="ctr">
            <a:normAutofit fontScale="90000"/>
          </a:bodyPr>
          <a:lstStyle/>
          <a:p>
            <a:pPr rtl="0">
              <a:lnSpc>
                <a:spcPct val="150000"/>
              </a:lnSpc>
            </a:pPr>
            <a:r>
              <a:rPr lang="de-DE" sz="6700" dirty="0">
                <a:solidFill>
                  <a:schemeClr val="bg1"/>
                </a:solidFill>
                <a:latin typeface="Bodoni MT" panose="02070603080606020203" pitchFamily="18" charset="0"/>
              </a:rPr>
              <a:t>A</a:t>
            </a:r>
            <a:r>
              <a:rPr lang="de-DE" sz="4400" dirty="0">
                <a:solidFill>
                  <a:srgbClr val="2A1A00"/>
                </a:solidFill>
                <a:latin typeface="Bodoni MT" panose="02070603080606020203" pitchFamily="18" charset="0"/>
              </a:rPr>
              <a:t>lltagskultur</a:t>
            </a:r>
            <a:br>
              <a:rPr lang="de-DE" sz="3600" dirty="0">
                <a:solidFill>
                  <a:srgbClr val="2A1A00"/>
                </a:solidFill>
                <a:latin typeface="Bodoni MT" panose="02070603080606020203" pitchFamily="18" charset="0"/>
              </a:rPr>
            </a:br>
            <a:r>
              <a:rPr lang="de-DE" sz="6700" dirty="0">
                <a:solidFill>
                  <a:schemeClr val="bg1"/>
                </a:solidFill>
                <a:latin typeface="Bodoni MT" panose="02070603080606020203" pitchFamily="18" charset="0"/>
              </a:rPr>
              <a:t>E</a:t>
            </a:r>
            <a:r>
              <a:rPr lang="de-DE" sz="4400" dirty="0">
                <a:solidFill>
                  <a:srgbClr val="2A1A00"/>
                </a:solidFill>
                <a:latin typeface="Bodoni MT" panose="02070603080606020203" pitchFamily="18" charset="0"/>
              </a:rPr>
              <a:t>rnährung</a:t>
            </a:r>
            <a:br>
              <a:rPr lang="de-DE" sz="3600" dirty="0">
                <a:solidFill>
                  <a:srgbClr val="2A1A00"/>
                </a:solidFill>
                <a:latin typeface="Bodoni MT" panose="02070603080606020203" pitchFamily="18" charset="0"/>
              </a:rPr>
            </a:br>
            <a:r>
              <a:rPr lang="de-DE" sz="6700" dirty="0">
                <a:solidFill>
                  <a:schemeClr val="bg1"/>
                </a:solidFill>
                <a:latin typeface="Bodoni MT" panose="02070603080606020203" pitchFamily="18" charset="0"/>
              </a:rPr>
              <a:t>s</a:t>
            </a:r>
            <a:r>
              <a:rPr lang="de-DE" sz="4400" dirty="0">
                <a:solidFill>
                  <a:srgbClr val="2A1A00"/>
                </a:solidFill>
                <a:latin typeface="Bodoni MT" panose="02070603080606020203" pitchFamily="18" charset="0"/>
              </a:rPr>
              <a:t>oziales</a:t>
            </a:r>
            <a:endParaRPr lang="de-DE" sz="4000" dirty="0">
              <a:solidFill>
                <a:srgbClr val="2A1A00"/>
              </a:solidFill>
              <a:latin typeface="Bodoni MT" panose="02070603080606020203" pitchFamily="18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78B7307-EBBE-09C5-5C65-C18141D8C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856" y="4687312"/>
            <a:ext cx="3501976" cy="196986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4EBAAC4-0568-4AC1-AE92-FC8448F46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869" y="2044729"/>
            <a:ext cx="3135544" cy="256801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BA4F141-FB84-317B-5CDE-FCDB9E276B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216"/>
          <a:stretch/>
        </p:blipFill>
        <p:spPr>
          <a:xfrm>
            <a:off x="7663217" y="110083"/>
            <a:ext cx="3290847" cy="186007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A88ADAC-4A5B-2D9A-7127-4B2F77417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684" y="307942"/>
            <a:ext cx="1098167" cy="109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63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DAE078-3CB3-4D1F-8E4E-75C6D5DA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434" y="382385"/>
            <a:ext cx="10893973" cy="1630346"/>
          </a:xfrm>
        </p:spPr>
        <p:txBody>
          <a:bodyPr rtlCol="0">
            <a:normAutofit/>
          </a:bodyPr>
          <a:lstStyle/>
          <a:p>
            <a:pPr rtl="0"/>
            <a:r>
              <a:rPr lang="de-DE" sz="4000" dirty="0" err="1">
                <a:latin typeface="Bodoni MT" panose="02070603080606020203" pitchFamily="18" charset="0"/>
              </a:rPr>
              <a:t>LErnbereiche</a:t>
            </a:r>
            <a:endParaRPr lang="de-DE" sz="4000" dirty="0">
              <a:latin typeface="Bodoni MT" panose="02070603080606020203" pitchFamily="18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CEA6F55-71E2-0CF6-9C8B-4AB9E883B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091" y="1328957"/>
            <a:ext cx="9051817" cy="509164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D273781-DC96-50BF-33F1-070A22ADC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02" y="283023"/>
            <a:ext cx="723004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09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37515-41C0-29E9-257D-8768C5882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C2B439-279A-1571-000F-FA85948BF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sz="4000" dirty="0">
                <a:latin typeface="Bodoni MT" panose="02070603080606020203" pitchFamily="18" charset="0"/>
              </a:rPr>
              <a:t>    Konsum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14743EC-BD09-454D-A167-BB1C7C92F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678" y="461555"/>
            <a:ext cx="463085" cy="388992"/>
          </a:xfrm>
          <a:prstGeom prst="rect">
            <a:avLst/>
          </a:prstGeom>
        </p:spPr>
      </p:pic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6296F312-F6F7-1884-6211-81EC6BEFB04E}"/>
              </a:ext>
            </a:extLst>
          </p:cNvPr>
          <p:cNvCxnSpPr>
            <a:cxnSpLocks/>
          </p:cNvCxnSpPr>
          <p:nvPr/>
        </p:nvCxnSpPr>
        <p:spPr>
          <a:xfrm>
            <a:off x="1251678" y="946341"/>
            <a:ext cx="1031330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F17E89AF-6BA9-3E91-5372-D4A9526B2ADA}"/>
              </a:ext>
            </a:extLst>
          </p:cNvPr>
          <p:cNvSpPr txBox="1">
            <a:spLocks/>
          </p:cNvSpPr>
          <p:nvPr/>
        </p:nvSpPr>
        <p:spPr>
          <a:xfrm>
            <a:off x="2201540" y="1503461"/>
            <a:ext cx="7788920" cy="742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Welches dieser Produkte soll ich kaufen?</a:t>
            </a:r>
          </a:p>
          <a:p>
            <a:pPr algn="ctr"/>
            <a:endParaRPr lang="de-DE" sz="2400" dirty="0"/>
          </a:p>
        </p:txBody>
      </p:sp>
      <p:pic>
        <p:nvPicPr>
          <p:cNvPr id="23" name="Picture 4" descr="Kaufland-Rückruf: Gesundheitsgefahr durch Krankheitskeime in Pflege-Produkt  – Heilpraxis">
            <a:extLst>
              <a:ext uri="{FF2B5EF4-FFF2-40B4-BE49-F238E27FC236}">
                <a16:creationId xmlns:a16="http://schemas.microsoft.com/office/drawing/2014/main" id="{FA802971-7C65-B9CC-1482-1459D989C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65" y="2478280"/>
            <a:ext cx="7994670" cy="399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3E81C91-081D-C357-BA99-4A22C1DA4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02" y="283023"/>
            <a:ext cx="723004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98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6F887-CE0D-2417-B268-67FD20B0A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F7D2A0-02D6-A4D6-3AB0-864AFC61F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sz="4000" dirty="0">
                <a:latin typeface="Bodoni MT" panose="02070603080606020203" pitchFamily="18" charset="0"/>
              </a:rPr>
              <a:t>    Konsum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7BEA40-B05C-74C6-F8F4-116607150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1540" y="1170454"/>
            <a:ext cx="7788920" cy="1055405"/>
          </a:xfrm>
        </p:spPr>
        <p:txBody>
          <a:bodyPr rtlCol="0"/>
          <a:lstStyle/>
          <a:p>
            <a:pPr marL="0" indent="0" algn="ctr" rtl="0">
              <a:buNone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SchülerInnen werden zu verantwortungsvollen und mündigen Verbrauchern.</a:t>
            </a:r>
          </a:p>
          <a:p>
            <a:pPr algn="ctr" rtl="0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197022C-B359-F3BF-2148-FDFB34E44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678" y="461555"/>
            <a:ext cx="463085" cy="38899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54F633F-1C7D-5DC0-E6FA-8A7FC47D6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678" y="4884978"/>
            <a:ext cx="3063002" cy="187340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C200445-5CDE-2352-98E9-36F22BF63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678" y="2545449"/>
            <a:ext cx="3063003" cy="2169106"/>
          </a:xfrm>
          <a:prstGeom prst="rect">
            <a:avLst/>
          </a:prstGeom>
        </p:spPr>
      </p:pic>
      <p:pic>
        <p:nvPicPr>
          <p:cNvPr id="15" name="Picture 2" descr="Die Siegelprüfung lohnt sich - Logos &amp; Labels für den nachhaltigen Einkauf">
            <a:extLst>
              <a:ext uri="{FF2B5EF4-FFF2-40B4-BE49-F238E27FC236}">
                <a16:creationId xmlns:a16="http://schemas.microsoft.com/office/drawing/2014/main" id="{5ACDEF2C-6E6A-6D46-3005-5178C09DA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890" y="2545449"/>
            <a:ext cx="2996726" cy="217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5296006-73B9-5200-63C7-4FAF186FE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1890" y="4884978"/>
            <a:ext cx="2996726" cy="1873401"/>
          </a:xfrm>
          <a:prstGeom prst="rect">
            <a:avLst/>
          </a:prstGeom>
        </p:spPr>
      </p:pic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F85FC650-31F8-9E58-942F-41DA560083E4}"/>
              </a:ext>
            </a:extLst>
          </p:cNvPr>
          <p:cNvCxnSpPr>
            <a:cxnSpLocks/>
          </p:cNvCxnSpPr>
          <p:nvPr/>
        </p:nvCxnSpPr>
        <p:spPr>
          <a:xfrm>
            <a:off x="1251678" y="946341"/>
            <a:ext cx="1031330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>
            <a:extLst>
              <a:ext uri="{FF2B5EF4-FFF2-40B4-BE49-F238E27FC236}">
                <a16:creationId xmlns:a16="http://schemas.microsoft.com/office/drawing/2014/main" id="{B749C3A9-D815-D0F7-1CA8-C3BB329361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5825" y="2545448"/>
            <a:ext cx="3335462" cy="216909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33AD3AE-C1FA-C857-7B22-6744FF9FD6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5825" y="4884977"/>
            <a:ext cx="3335462" cy="187340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CC226A61-EAEF-F49C-E0E4-BF3FF13207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602" y="283023"/>
            <a:ext cx="723004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38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FAD25-52EF-3585-48F0-D52D133C5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23A801-54C0-BDEE-A7DE-7D87A9215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sz="4000" dirty="0">
                <a:latin typeface="Bodoni MT" panose="02070603080606020203" pitchFamily="18" charset="0"/>
              </a:rPr>
              <a:t>    Gesundheit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6CE7F585-EE5D-1698-F146-262CBE21127B}"/>
              </a:ext>
            </a:extLst>
          </p:cNvPr>
          <p:cNvCxnSpPr>
            <a:cxnSpLocks/>
          </p:cNvCxnSpPr>
          <p:nvPr/>
        </p:nvCxnSpPr>
        <p:spPr>
          <a:xfrm>
            <a:off x="1251678" y="946341"/>
            <a:ext cx="1031330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F5B25F24-DE51-4131-2A19-D176FBF6DB02}"/>
              </a:ext>
            </a:extLst>
          </p:cNvPr>
          <p:cNvSpPr txBox="1">
            <a:spLocks/>
          </p:cNvSpPr>
          <p:nvPr/>
        </p:nvSpPr>
        <p:spPr>
          <a:xfrm>
            <a:off x="2201540" y="1503461"/>
            <a:ext cx="7788920" cy="742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 gehe ich mit täglichem Stress um?</a:t>
            </a:r>
          </a:p>
          <a:p>
            <a:pPr algn="ctr"/>
            <a:endParaRPr lang="de-DE" sz="2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A68B5C-A0B2-E334-49A4-C4EC9F826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678" y="469867"/>
            <a:ext cx="465265" cy="388992"/>
          </a:xfrm>
          <a:prstGeom prst="rect">
            <a:avLst/>
          </a:prstGeom>
        </p:spPr>
      </p:pic>
      <p:pic>
        <p:nvPicPr>
          <p:cNvPr id="2050" name="Picture 2" descr="So verhindern Chefs den Burnout ihrer Mitarbeiter">
            <a:extLst>
              <a:ext uri="{FF2B5EF4-FFF2-40B4-BE49-F238E27FC236}">
                <a16:creationId xmlns:a16="http://schemas.microsoft.com/office/drawing/2014/main" id="{EE2437AF-9F43-6DBA-D8D6-B77FF7C9B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364" y="2431636"/>
            <a:ext cx="7176407" cy="403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732DF44-C2E1-F342-4F6A-9BD0555A9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02" y="283023"/>
            <a:ext cx="723004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77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C8FDA-591B-3191-EBDC-8D1CB9192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340F8A-C28D-4B0E-8AB5-A4AEACC1C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sz="4000" dirty="0">
                <a:latin typeface="Bodoni MT" panose="02070603080606020203" pitchFamily="18" charset="0"/>
              </a:rPr>
              <a:t>    Gesundheit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BA43BEA1-287F-759A-190A-BFD23B7ECBCA}"/>
              </a:ext>
            </a:extLst>
          </p:cNvPr>
          <p:cNvCxnSpPr>
            <a:cxnSpLocks/>
          </p:cNvCxnSpPr>
          <p:nvPr/>
        </p:nvCxnSpPr>
        <p:spPr>
          <a:xfrm>
            <a:off x="1251678" y="946341"/>
            <a:ext cx="1031330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61E8CA9D-387C-6E9D-A939-603EBCA6B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678" y="469867"/>
            <a:ext cx="465265" cy="388992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7B3F01-6AD3-C382-2083-97DA6CA60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1540" y="1205288"/>
            <a:ext cx="7788920" cy="1055405"/>
          </a:xfrm>
        </p:spPr>
        <p:txBody>
          <a:bodyPr rtlCol="0"/>
          <a:lstStyle/>
          <a:p>
            <a:pPr marL="0" indent="0" algn="ctr" rtl="0">
              <a:buNone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SchülerInnen haben Kenntnisse über eine gesundheitsförderliche Lebensführung.</a:t>
            </a:r>
          </a:p>
          <a:p>
            <a:pPr algn="ctr" rtl="0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DF391B2-5DB1-8F37-0AFE-CBB500513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943" y="2745646"/>
            <a:ext cx="3703320" cy="370332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A384C0C-E3D6-26A8-A9DB-123ACC24A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947" y="2745646"/>
            <a:ext cx="4937759" cy="370331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189EA33-0F06-E5A5-6F34-54F373084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02" y="283023"/>
            <a:ext cx="723004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82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FB97C-F5E4-9BBA-2E8F-7B43ACFC6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B3CE6-C665-C532-9F5D-1F27DD81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sz="4000" dirty="0">
                <a:latin typeface="Bodoni MT" panose="02070603080606020203" pitchFamily="18" charset="0"/>
              </a:rPr>
              <a:t>    Ernährung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22F5E092-2982-C94B-1A56-E1D4136B48BE}"/>
              </a:ext>
            </a:extLst>
          </p:cNvPr>
          <p:cNvCxnSpPr>
            <a:cxnSpLocks/>
          </p:cNvCxnSpPr>
          <p:nvPr/>
        </p:nvCxnSpPr>
        <p:spPr>
          <a:xfrm>
            <a:off x="1251678" y="946341"/>
            <a:ext cx="1031330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445E18-4097-3F10-64B5-36646C38D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1540" y="1445730"/>
            <a:ext cx="7788920" cy="669228"/>
          </a:xfrm>
        </p:spPr>
        <p:txBody>
          <a:bodyPr rtlCol="0"/>
          <a:lstStyle/>
          <a:p>
            <a:pPr marL="0" indent="0" algn="ctr" rtl="0">
              <a:buNone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 ernähre ich mich „gesund“?</a:t>
            </a:r>
          </a:p>
          <a:p>
            <a:pPr algn="ctr" rtl="0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6E01E8C-7FFA-3F80-94A8-812AFFCAC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714" y="461107"/>
            <a:ext cx="373191" cy="4065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7B7E660-1ED5-855D-FA2A-6FD1116CB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740" y="2373905"/>
            <a:ext cx="8394520" cy="399206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38D9BC2-EF35-0644-F9C0-CE4A75921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02" y="283023"/>
            <a:ext cx="723004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16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E7446-C295-D8B4-08ED-648454C16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1B36B3-55A8-F76B-DCF6-AD7BFC7EA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951" y="457200"/>
            <a:ext cx="3508049" cy="119667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 sz="3200" b="1" i="0" kern="1200" cap="all" spc="300" baseline="0" dirty="0">
                <a:latin typeface="+mn-lt"/>
                <a:ea typeface="+mj-ea"/>
                <a:cs typeface="+mj-cs"/>
              </a:rPr>
              <a:t>Neues Hauptfach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A8EBF42-4D67-B696-9CCB-3D20D91814A9}"/>
              </a:ext>
            </a:extLst>
          </p:cNvPr>
          <p:cNvSpPr txBox="1"/>
          <p:nvPr/>
        </p:nvSpPr>
        <p:spPr>
          <a:xfrm>
            <a:off x="7921951" y="1858744"/>
            <a:ext cx="4187440" cy="46104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Von Klasse 6 bis 9/10</a:t>
            </a:r>
          </a:p>
          <a:p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Wechsel nach Klasse 6 in Ausnahmefällen möglich</a:t>
            </a:r>
          </a:p>
          <a:p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Klasse 6: 2 Stunden / Woche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Ab Klasse 7:</a:t>
            </a:r>
          </a:p>
          <a:p>
            <a:r>
              <a:rPr lang="de-DE" sz="2400" dirty="0">
                <a:solidFill>
                  <a:schemeClr val="bg1"/>
                </a:solidFill>
              </a:rPr>
              <a:t>    3 Stunden in der Woche</a:t>
            </a:r>
          </a:p>
          <a:p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Kleingruppen (bis 16 Kinder) </a:t>
            </a:r>
          </a:p>
          <a:p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Prüfung in Klasse 9/10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5E9EBA2F-ADE8-459A-7BD3-057B0BDC0D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19" t="17096" r="19794" b="19605"/>
          <a:stretch/>
        </p:blipFill>
        <p:spPr>
          <a:xfrm>
            <a:off x="762000" y="619942"/>
            <a:ext cx="5671710" cy="561811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C0F5039E-4B6F-BD9E-BF5C-2C841AE56990}"/>
              </a:ext>
            </a:extLst>
          </p:cNvPr>
          <p:cNvSpPr txBox="1"/>
          <p:nvPr/>
        </p:nvSpPr>
        <p:spPr>
          <a:xfrm>
            <a:off x="3196073" y="1237414"/>
            <a:ext cx="803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/>
              <a:t>D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1A98175-0F14-F2EB-BDE2-A1418F85CB8D}"/>
              </a:ext>
            </a:extLst>
          </p:cNvPr>
          <p:cNvSpPr txBox="1"/>
          <p:nvPr/>
        </p:nvSpPr>
        <p:spPr>
          <a:xfrm>
            <a:off x="4751190" y="2878908"/>
            <a:ext cx="803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/>
              <a:t>M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B642B28-61DF-92FD-9FD8-7FFAB47F0020}"/>
              </a:ext>
            </a:extLst>
          </p:cNvPr>
          <p:cNvSpPr txBox="1"/>
          <p:nvPr/>
        </p:nvSpPr>
        <p:spPr>
          <a:xfrm>
            <a:off x="3311996" y="4423151"/>
            <a:ext cx="803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/>
              <a:t>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9956E87-FF7A-BEE4-2F8C-04F7B9232CD6}"/>
              </a:ext>
            </a:extLst>
          </p:cNvPr>
          <p:cNvSpPr txBox="1"/>
          <p:nvPr/>
        </p:nvSpPr>
        <p:spPr>
          <a:xfrm>
            <a:off x="1773922" y="2828834"/>
            <a:ext cx="803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/>
              <a:t>?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944CEEA0-07EA-CE33-9FCC-097D573FC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429" y="252326"/>
            <a:ext cx="723004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4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76E1D-88C7-B463-2CAA-02DCF0FF9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47F71A-4ADA-F0F9-0A8C-B6E1EC5FD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sz="4000" dirty="0">
                <a:latin typeface="Bodoni MT" panose="02070603080606020203" pitchFamily="18" charset="0"/>
              </a:rPr>
              <a:t>    Ernährung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25C9582D-CC33-ADDB-E5FF-A633291035E2}"/>
              </a:ext>
            </a:extLst>
          </p:cNvPr>
          <p:cNvCxnSpPr>
            <a:cxnSpLocks/>
          </p:cNvCxnSpPr>
          <p:nvPr/>
        </p:nvCxnSpPr>
        <p:spPr>
          <a:xfrm>
            <a:off x="1251678" y="946341"/>
            <a:ext cx="1031330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AFA588-C454-5239-347B-DAEC18C2A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1540" y="1342820"/>
            <a:ext cx="7788920" cy="1055405"/>
          </a:xfrm>
        </p:spPr>
        <p:txBody>
          <a:bodyPr rtlCol="0"/>
          <a:lstStyle/>
          <a:p>
            <a:pPr marL="0" indent="0" algn="ctr" rtl="0">
              <a:buNone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SchülerInnen können sich gesundheitsförderlich ernähren und Mahlzeiten zubereiten.</a:t>
            </a:r>
          </a:p>
          <a:p>
            <a:pPr algn="ctr" rtl="0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236226A-964E-5D53-EB35-7C81C41E7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714" y="461107"/>
            <a:ext cx="373191" cy="40651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0F9B7C5-8BCF-43F3-A4D8-FDCB7EE621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51" t="46058" r="23321"/>
          <a:stretch/>
        </p:blipFill>
        <p:spPr>
          <a:xfrm>
            <a:off x="7276010" y="3118594"/>
            <a:ext cx="4084321" cy="2577871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D57B1A9-5BCE-1633-D525-17D8BA6D856E}"/>
              </a:ext>
            </a:extLst>
          </p:cNvPr>
          <p:cNvSpPr txBox="1">
            <a:spLocks/>
          </p:cNvSpPr>
          <p:nvPr/>
        </p:nvSpPr>
        <p:spPr>
          <a:xfrm>
            <a:off x="5076233" y="3879829"/>
            <a:ext cx="2039534" cy="1055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Theorie und Praxis</a:t>
            </a:r>
          </a:p>
          <a:p>
            <a:pPr algn="ctr"/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757ADCA-8F1C-8356-69E6-24200436A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02" y="283023"/>
            <a:ext cx="723004" cy="723004"/>
          </a:xfrm>
          <a:prstGeom prst="rect">
            <a:avLst/>
          </a:prstGeom>
        </p:spPr>
      </p:pic>
      <p:pic>
        <p:nvPicPr>
          <p:cNvPr id="1026" name="Picture 2" descr="BZfE-Ernährungspyramide: IN FORM">
            <a:extLst>
              <a:ext uri="{FF2B5EF4-FFF2-40B4-BE49-F238E27FC236}">
                <a16:creationId xmlns:a16="http://schemas.microsoft.com/office/drawing/2014/main" id="{2F7BE47E-6866-4EF8-B33A-BD0FA4C71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7391"/>
          <a:stretch/>
        </p:blipFill>
        <p:spPr bwMode="auto">
          <a:xfrm>
            <a:off x="1149403" y="2850756"/>
            <a:ext cx="3926830" cy="311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129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AD9F1-9649-B88A-2773-8E4F515C7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12F903-AFEF-CC37-6DC6-577467283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sz="4000" dirty="0">
                <a:latin typeface="Bodoni MT" panose="02070603080606020203" pitchFamily="18" charset="0"/>
              </a:rPr>
              <a:t>    Lebensgestaltung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218D10B6-F3EF-D97E-A778-29A7D0C13AB3}"/>
              </a:ext>
            </a:extLst>
          </p:cNvPr>
          <p:cNvCxnSpPr>
            <a:cxnSpLocks/>
          </p:cNvCxnSpPr>
          <p:nvPr/>
        </p:nvCxnSpPr>
        <p:spPr>
          <a:xfrm>
            <a:off x="1251678" y="946341"/>
            <a:ext cx="1031330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0CCDE8-BC4E-458B-20D0-846AC1C75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1540" y="1569308"/>
            <a:ext cx="7788920" cy="610418"/>
          </a:xfrm>
        </p:spPr>
        <p:txBody>
          <a:bodyPr rtlCol="0"/>
          <a:lstStyle/>
          <a:p>
            <a:pPr marL="0" indent="0" algn="ctr" rtl="0">
              <a:buNone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 kann ich mein Leben gestalten?</a:t>
            </a:r>
          </a:p>
          <a:p>
            <a:pPr algn="ctr" rtl="0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2E29ABC-2497-528A-8D56-826A5DBB2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714" y="461107"/>
            <a:ext cx="373191" cy="40651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A60271D-088D-CD90-213D-8E3336A30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678" y="461107"/>
            <a:ext cx="539681" cy="40651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031115B-B855-3FE6-514A-CA7FA2379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225" y="2692209"/>
            <a:ext cx="6305550" cy="321945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27F6C82-E19D-934C-490F-F07BE384C6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02" y="283023"/>
            <a:ext cx="723004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38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EDFAF-F029-8F75-5A5C-06BD07E72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34ACE2-13E0-73CF-CC1B-068F9068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sz="4000" dirty="0">
                <a:latin typeface="Bodoni MT" panose="02070603080606020203" pitchFamily="18" charset="0"/>
              </a:rPr>
              <a:t>    Lebensgestaltung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24C634EE-26FC-89D7-8EBF-01C55C139FF6}"/>
              </a:ext>
            </a:extLst>
          </p:cNvPr>
          <p:cNvCxnSpPr>
            <a:cxnSpLocks/>
          </p:cNvCxnSpPr>
          <p:nvPr/>
        </p:nvCxnSpPr>
        <p:spPr>
          <a:xfrm>
            <a:off x="1251678" y="946341"/>
            <a:ext cx="1031330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D3C492-86DC-BDC5-2CF4-2B850C151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1540" y="1342820"/>
            <a:ext cx="7788920" cy="1055405"/>
          </a:xfrm>
        </p:spPr>
        <p:txBody>
          <a:bodyPr rtlCol="0"/>
          <a:lstStyle/>
          <a:p>
            <a:pPr marL="0" indent="0" algn="ctr" rtl="0">
              <a:buNone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SchülerInnen kennen textile Kulturtechniken und bereiten sich aufs „richtige Leben“ vor.</a:t>
            </a:r>
          </a:p>
          <a:p>
            <a:pPr algn="ctr" rtl="0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15CDF66-C0E7-F2D3-3219-1970464F3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714" y="461107"/>
            <a:ext cx="373191" cy="40651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10A8760-AC63-D647-E159-41B8BF991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678" y="461107"/>
            <a:ext cx="539681" cy="40651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B4E7E0C-BE65-9F19-F6D7-05747D15E7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216"/>
          <a:stretch/>
        </p:blipFill>
        <p:spPr>
          <a:xfrm>
            <a:off x="7287376" y="4659687"/>
            <a:ext cx="3438565" cy="194356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1308F8D-4880-7861-495F-8E374DE4B0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238" t="50000" r="14064" b="19580"/>
          <a:stretch/>
        </p:blipFill>
        <p:spPr>
          <a:xfrm>
            <a:off x="1959428" y="2438473"/>
            <a:ext cx="4711338" cy="208618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187A735-966E-F5FE-7D3B-6A2809D43E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57" t="19581" r="10127" b="20635"/>
          <a:stretch/>
        </p:blipFill>
        <p:spPr>
          <a:xfrm>
            <a:off x="7834506" y="2729826"/>
            <a:ext cx="2344303" cy="172995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5547CE7-93A3-75AC-5925-4FEE13A0B3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1610" y="4656513"/>
            <a:ext cx="4358301" cy="194356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F146EE0-4E41-F3F5-463F-76442D41A8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602" y="283023"/>
            <a:ext cx="723004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12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DDF59-F9D0-7247-0B1C-156AEA71A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7CD676-C79B-D2C3-B2A6-F0AFFC9DA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04272"/>
          </a:xfrm>
        </p:spPr>
        <p:txBody>
          <a:bodyPr rtlCol="0">
            <a:normAutofit fontScale="90000"/>
          </a:bodyPr>
          <a:lstStyle/>
          <a:p>
            <a:pPr rtl="0"/>
            <a:r>
              <a:rPr lang="de-DE" sz="4000" dirty="0">
                <a:latin typeface="Bodoni MT" panose="02070603080606020203" pitchFamily="18" charset="0"/>
              </a:rPr>
              <a:t>    Lernen durch Engagement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83F3755B-1D2B-827E-F67D-403E82EEB84F}"/>
              </a:ext>
            </a:extLst>
          </p:cNvPr>
          <p:cNvCxnSpPr>
            <a:cxnSpLocks/>
          </p:cNvCxnSpPr>
          <p:nvPr/>
        </p:nvCxnSpPr>
        <p:spPr>
          <a:xfrm>
            <a:off x="1251678" y="946341"/>
            <a:ext cx="1031330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4AD04-902C-4EC7-3F08-5CFE36BAF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1540" y="1342821"/>
            <a:ext cx="7788920" cy="604272"/>
          </a:xfrm>
        </p:spPr>
        <p:txBody>
          <a:bodyPr rtlCol="0"/>
          <a:lstStyle/>
          <a:p>
            <a:pPr marL="0" indent="0" algn="ctr" rtl="0">
              <a:buNone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bedeutet eigentlich Ehrenamt?</a:t>
            </a:r>
          </a:p>
          <a:p>
            <a:pPr algn="ctr" rtl="0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9928DE3-2E97-2D5C-8C36-51074E706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714" y="461107"/>
            <a:ext cx="373191" cy="40651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2A38C31-719C-7574-AAF0-7620667CB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845" y="461106"/>
            <a:ext cx="435551" cy="406514"/>
          </a:xfrm>
          <a:prstGeom prst="rect">
            <a:avLst/>
          </a:prstGeom>
        </p:spPr>
      </p:pic>
      <p:pic>
        <p:nvPicPr>
          <p:cNvPr id="6146" name="Picture 2" descr="Enttäuscht Kleiner Junge Hält Einen Deflationierten Fußball Stockfoto und  mehr Bilder von Fußball - iStock">
            <a:extLst>
              <a:ext uri="{FF2B5EF4-FFF2-40B4-BE49-F238E27FC236}">
                <a16:creationId xmlns:a16="http://schemas.microsoft.com/office/drawing/2014/main" id="{FF37205A-5C8C-8714-4837-A91DAE7A2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2407760"/>
            <a:ext cx="58293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0342C97-7BF3-BE26-8372-4B5EE836E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02" y="283023"/>
            <a:ext cx="723004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23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2EAEE-3053-96A5-ECC5-6E96F86E0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43996B-2995-97F2-7E28-272E651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04272"/>
          </a:xfrm>
        </p:spPr>
        <p:txBody>
          <a:bodyPr rtlCol="0">
            <a:normAutofit fontScale="90000"/>
          </a:bodyPr>
          <a:lstStyle/>
          <a:p>
            <a:pPr rtl="0"/>
            <a:r>
              <a:rPr lang="de-DE" sz="4000" dirty="0">
                <a:latin typeface="Bodoni MT" panose="02070603080606020203" pitchFamily="18" charset="0"/>
              </a:rPr>
              <a:t>    Lernen durch Engagement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D5A5B076-5EA9-C266-D572-DB4925864DFD}"/>
              </a:ext>
            </a:extLst>
          </p:cNvPr>
          <p:cNvCxnSpPr>
            <a:cxnSpLocks/>
          </p:cNvCxnSpPr>
          <p:nvPr/>
        </p:nvCxnSpPr>
        <p:spPr>
          <a:xfrm>
            <a:off x="1251678" y="946341"/>
            <a:ext cx="1031330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436EAC-8CE5-8FC6-1E49-3686FE350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1540" y="1519826"/>
            <a:ext cx="7788920" cy="1055405"/>
          </a:xfrm>
        </p:spPr>
        <p:txBody>
          <a:bodyPr rtlCol="0"/>
          <a:lstStyle/>
          <a:p>
            <a:pPr marL="0" indent="0" algn="ctr" rtl="0">
              <a:buNone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SchülerInnen kennen die Bedeutung einer aktiven Teilnahme am Ehrenamt.</a:t>
            </a:r>
          </a:p>
          <a:p>
            <a:pPr algn="ctr" rtl="0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03B1992-E167-4402-DF32-4F289B93E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714" y="461107"/>
            <a:ext cx="373191" cy="40651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7383A16-BB18-A9CE-51A0-E451A69D2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845" y="461106"/>
            <a:ext cx="435551" cy="40651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83809A-497A-7B67-CABC-6F7246CB5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839" y="3068085"/>
            <a:ext cx="5156652" cy="278338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5BC68A3-A956-609E-C4D9-984736EADA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71" t="10864" r="4516" b="9330"/>
          <a:stretch/>
        </p:blipFill>
        <p:spPr>
          <a:xfrm>
            <a:off x="1251678" y="3079380"/>
            <a:ext cx="4888131" cy="276079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5B5BC04-2061-9092-692E-8BDAD3F937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02" y="283023"/>
            <a:ext cx="723004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00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hteck 9">
            <a:extLst>
              <a:ext uri="{FF2B5EF4-FFF2-40B4-BE49-F238E27FC236}">
                <a16:creationId xmlns:a16="http://schemas.microsoft.com/office/drawing/2014/main" id="{022C3B48-99E5-4B5C-8E49-15C2A9552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de-DE" dirty="0"/>
          </a:p>
        </p:txBody>
      </p:sp>
      <p:sp>
        <p:nvSpPr>
          <p:cNvPr id="12" name="Freihandform 10">
            <a:extLst>
              <a:ext uri="{FF2B5EF4-FFF2-40B4-BE49-F238E27FC236}">
                <a16:creationId xmlns:a16="http://schemas.microsoft.com/office/drawing/2014/main" id="{C67B4E51-3288-4A1F-A92C-87C9401ED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3E95A6B-F840-413C-9E78-C33C02FFA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ED5F35-4EFC-4B1A-A685-D0FE2F7AD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787" y="334217"/>
            <a:ext cx="3940916" cy="1625153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de-DE" sz="4000" dirty="0">
                <a:latin typeface="Bodoni MT" panose="02070603080606020203" pitchFamily="18" charset="0"/>
                <a:cs typeface="Times New Roman" panose="02020603050405020304" pitchFamily="18" charset="0"/>
              </a:rPr>
              <a:t>AES-Unterricht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2A443C2E-3415-4200-BBA0-4478729C17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6910984"/>
              </p:ext>
            </p:extLst>
          </p:nvPr>
        </p:nvGraphicFramePr>
        <p:xfrm>
          <a:off x="765175" y="481013"/>
          <a:ext cx="6305550" cy="5573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BAA331C-901A-776D-D285-2AAC166C3D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4457" y="2541267"/>
            <a:ext cx="2018574" cy="64574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1E2A2B4-8C35-83B7-7A3B-CFF2425631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1245" y="2368658"/>
            <a:ext cx="1946528" cy="101961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38B3B8E-9613-8225-692E-64E03EE7CF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45470" y="3790524"/>
            <a:ext cx="1525497" cy="152549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63A413B-EBF7-E26A-9F01-39AE961F22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46558" y="5628610"/>
            <a:ext cx="2668084" cy="85137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E937FBD-FFD6-AF69-99AE-DB73D86CA6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85100" y="4005584"/>
            <a:ext cx="2095500" cy="109537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7840EDF-883F-6AB4-A7F1-C67C797C32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15444" y="119511"/>
            <a:ext cx="723004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19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88D49-7B89-2F7B-06F7-BD81AE2C2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47131D-22E3-1C53-3DC5-0CF27C6D7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04272"/>
          </a:xfrm>
        </p:spPr>
        <p:txBody>
          <a:bodyPr rtlCol="0">
            <a:normAutofit fontScale="90000"/>
          </a:bodyPr>
          <a:lstStyle/>
          <a:p>
            <a:pPr rtl="0"/>
            <a:r>
              <a:rPr lang="de-DE" sz="4000" dirty="0">
                <a:latin typeface="Bodoni MT" panose="02070603080606020203" pitchFamily="18" charset="0"/>
              </a:rPr>
              <a:t>    Benotung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06023764-662A-A9B5-09BB-9A9BB5915D2D}"/>
              </a:ext>
            </a:extLst>
          </p:cNvPr>
          <p:cNvCxnSpPr>
            <a:cxnSpLocks/>
          </p:cNvCxnSpPr>
          <p:nvPr/>
        </p:nvCxnSpPr>
        <p:spPr>
          <a:xfrm>
            <a:off x="1251678" y="946341"/>
            <a:ext cx="1031330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B44267-D0DA-5A2A-6E22-D5F1816A9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700" y="1550613"/>
            <a:ext cx="4869820" cy="4726470"/>
          </a:xfrm>
        </p:spPr>
        <p:txBody>
          <a:bodyPr rtlCol="0">
            <a:noAutofit/>
          </a:bodyPr>
          <a:lstStyle/>
          <a:p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Klassenarbeiten</a:t>
            </a:r>
          </a:p>
          <a:p>
            <a:pPr marL="0" indent="0">
              <a:buNone/>
            </a:pPr>
            <a:endParaRPr lang="de-D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fachpraktische Noten:</a:t>
            </a:r>
          </a:p>
          <a:p>
            <a:pPr lvl="1"/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Werkstück</a:t>
            </a:r>
          </a:p>
          <a:p>
            <a:pPr lvl="1"/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Nahrungszubereitung</a:t>
            </a:r>
          </a:p>
          <a:p>
            <a:pPr marL="457200" lvl="1" indent="0">
              <a:buNone/>
            </a:pPr>
            <a:endParaRPr lang="de-D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lvl="1">
              <a:buFont typeface="Arial" panose="020B0604020202020204" pitchFamily="34" charset="0"/>
              <a:buChar char="•"/>
            </a:pPr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Mündliche Noten</a:t>
            </a:r>
          </a:p>
          <a:p>
            <a:pPr marL="457200" lvl="1" indent="0">
              <a:buNone/>
            </a:pPr>
            <a:endParaRPr lang="de-D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endParaRPr lang="de-DE" sz="32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1830EF-955D-0FF2-065E-DA40383D2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337" y="2052637"/>
            <a:ext cx="3810000" cy="275272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735F7F1-8F5A-1FBA-D412-B81F03C6D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02" y="283023"/>
            <a:ext cx="723004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57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4A204F-71D8-415B-9C4C-70B2F2F18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6"/>
            <a:ext cx="3686081" cy="5421435"/>
          </a:xfrm>
        </p:spPr>
        <p:txBody>
          <a:bodyPr rtlCol="0" anchor="ctr">
            <a:normAutofit/>
          </a:bodyPr>
          <a:lstStyle/>
          <a:p>
            <a:pPr rtl="0"/>
            <a:r>
              <a:rPr lang="de-DE" sz="4000" dirty="0">
                <a:latin typeface="Bodoni MT" panose="02070603080606020203" pitchFamily="18" charset="0"/>
              </a:rPr>
              <a:t>Voraus-setzungen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9D9B547D-5557-42AB-B99C-24742ED04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5170880"/>
              </p:ext>
            </p:extLst>
          </p:nvPr>
        </p:nvGraphicFramePr>
        <p:xfrm>
          <a:off x="5280025" y="644525"/>
          <a:ext cx="5994400" cy="5409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DD3DEC5-96E5-13C6-F9CD-197F1C9CC6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02" y="283023"/>
            <a:ext cx="723004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84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17D96-5AC3-1B61-F997-E1CC6F62F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E18EAA-EF0A-8386-E04B-9279A8523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402080"/>
            <a:ext cx="4758181" cy="364671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rtl="0"/>
            <a:r>
              <a:rPr lang="de-DE" sz="5400" spc="800" dirty="0">
                <a:latin typeface="Bodoni MT" panose="02070603080606020203" pitchFamily="18" charset="0"/>
              </a:rPr>
              <a:t>Jetzt weiß ich, was ich wähle!!!</a:t>
            </a:r>
          </a:p>
        </p:txBody>
      </p:sp>
      <p:pic>
        <p:nvPicPr>
          <p:cNvPr id="12290" name="Picture 2" descr="Of Funny Success Kid">
            <a:extLst>
              <a:ext uri="{FF2B5EF4-FFF2-40B4-BE49-F238E27FC236}">
                <a16:creationId xmlns:a16="http://schemas.microsoft.com/office/drawing/2014/main" id="{257EAED6-CE93-9CC3-C6BA-E210C7EFE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457" y="1109253"/>
            <a:ext cx="4232365" cy="423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0F88CF1-CDDE-8DD4-D167-67907AE27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02" y="283023"/>
            <a:ext cx="723004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51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ihand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 useBgFill="1">
        <p:nvSpPr>
          <p:cNvPr id="14" name="Rechteck 13">
            <a:extLst>
              <a:ext uri="{FF2B5EF4-FFF2-40B4-BE49-F238E27FC236}">
                <a16:creationId xmlns:a16="http://schemas.microsoft.com/office/drawing/2014/main" id="{B89090F2-B101-458B-9AFF-27327443B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de-DE"/>
          </a:p>
        </p:txBody>
      </p:sp>
      <p:sp>
        <p:nvSpPr>
          <p:cNvPr id="16" name="Freihandform 6">
            <a:extLst>
              <a:ext uri="{FF2B5EF4-FFF2-40B4-BE49-F238E27FC236}">
                <a16:creationId xmlns:a16="http://schemas.microsoft.com/office/drawing/2014/main" id="{526C103B-17BD-4B48-AB6F-0D9EF826A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BA12E3-E0DD-4573-B106-10742AA3E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293" y="1709603"/>
            <a:ext cx="6548882" cy="332526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rtl="0"/>
            <a:r>
              <a:rPr lang="de-DE" sz="5400" spc="800" dirty="0">
                <a:latin typeface="Bodoni MT" panose="02070603080606020203" pitchFamily="18" charset="0"/>
              </a:rPr>
              <a:t>Fragerunde</a:t>
            </a:r>
            <a:endParaRPr lang="de-DE" sz="4000" spc="800" dirty="0">
              <a:latin typeface="Bodoni MT" panose="02070603080606020203" pitchFamily="18" charset="0"/>
            </a:endParaRPr>
          </a:p>
        </p:txBody>
      </p:sp>
      <p:pic>
        <p:nvPicPr>
          <p:cNvPr id="7" name="Grafik 6" descr="Fragezeichen">
            <a:extLst>
              <a:ext uri="{FF2B5EF4-FFF2-40B4-BE49-F238E27FC236}">
                <a16:creationId xmlns:a16="http://schemas.microsoft.com/office/drawing/2014/main" id="{ACAAF5D7-299C-47E0-BF58-5B55CABE4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0971" y="1709603"/>
            <a:ext cx="3398085" cy="3398085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E9EC3243-CA25-4485-A7FE-8B0141923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8BE133-CF16-F3E9-DBE4-52CD19396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02" y="283023"/>
            <a:ext cx="723004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70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39FA3-2E18-F944-F3E1-530F75B91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4CB3D2-4E87-BD02-AA08-77F4D5B07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348" y="2684058"/>
            <a:ext cx="3152503" cy="1196671"/>
          </a:xfrm>
        </p:spPr>
        <p:txBody>
          <a:bodyPr rtlCol="0" anchor="b">
            <a:noAutofit/>
          </a:bodyPr>
          <a:lstStyle/>
          <a:p>
            <a:pPr rtl="0"/>
            <a:r>
              <a:rPr lang="de-DE" sz="6000" dirty="0">
                <a:solidFill>
                  <a:schemeClr val="bg1"/>
                </a:solidFill>
              </a:rPr>
              <a:t>T</a:t>
            </a:r>
            <a:r>
              <a:rPr lang="de-DE" sz="4000" dirty="0"/>
              <a:t>echnik</a:t>
            </a:r>
            <a:endParaRPr lang="de-DE" sz="6000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267DF4B-DE11-632E-DE17-17F173FEA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88" y="2581487"/>
            <a:ext cx="2573029" cy="1929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8F4B3FB-5038-BD3E-465E-4F722CD43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801" y="342043"/>
            <a:ext cx="2572916" cy="1929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B26AB85-BDF9-5000-6C67-D13A342BC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801" y="4809305"/>
            <a:ext cx="2572916" cy="1929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FE8B1ED-F971-FE61-B589-B8A8FB23B5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0767" y="342043"/>
            <a:ext cx="1098167" cy="109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44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51CA1257-66A3-465A-A773-E2D1F421929F}"/>
              </a:ext>
            </a:extLst>
          </p:cNvPr>
          <p:cNvSpPr txBox="1"/>
          <p:nvPr/>
        </p:nvSpPr>
        <p:spPr>
          <a:xfrm>
            <a:off x="1095940" y="570875"/>
            <a:ext cx="10318418" cy="439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8500" kern="1200" cap="all" spc="8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Vielen Dank für Ihre Aufmerksamkeit!</a:t>
            </a:r>
          </a:p>
        </p:txBody>
      </p:sp>
      <p:sp>
        <p:nvSpPr>
          <p:cNvPr id="3" name="Titel 2" hidden="1">
            <a:extLst>
              <a:ext uri="{FF2B5EF4-FFF2-40B4-BE49-F238E27FC236}">
                <a16:creationId xmlns:a16="http://schemas.microsoft.com/office/drawing/2014/main" id="{28A3E57F-DE9A-45F6-BEF3-EF8EEA07E0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02662" y="756357"/>
            <a:ext cx="8187071" cy="1253066"/>
          </a:xfrm>
        </p:spPr>
        <p:txBody>
          <a:bodyPr rtlCol="0"/>
          <a:lstStyle/>
          <a:p>
            <a:pPr rtl="0"/>
            <a:r>
              <a:rPr lang="de-DE"/>
              <a:t>Folientitel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36199C8-8B52-C52D-4F33-F9483AB03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096" y="4396096"/>
            <a:ext cx="1404257" cy="14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49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62239-FF1F-CB46-2A71-1E603246E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082EF7-44BC-A86B-25D5-F602D0E3D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sz="4000" dirty="0">
                <a:latin typeface="Bodoni MT" panose="02070603080606020203" pitchFamily="18" charset="0"/>
              </a:rPr>
              <a:t>Werkstoff und Produkte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13F23CA1-EE35-9337-FD60-C448E14ADD48}"/>
              </a:ext>
            </a:extLst>
          </p:cNvPr>
          <p:cNvCxnSpPr>
            <a:cxnSpLocks/>
          </p:cNvCxnSpPr>
          <p:nvPr/>
        </p:nvCxnSpPr>
        <p:spPr>
          <a:xfrm>
            <a:off x="1251678" y="946341"/>
            <a:ext cx="10313305" cy="0"/>
          </a:xfrm>
          <a:prstGeom prst="line">
            <a:avLst/>
          </a:prstGeom>
          <a:ln w="7620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B6119A6A-8610-036B-0BEA-EA887B574CAA}"/>
              </a:ext>
            </a:extLst>
          </p:cNvPr>
          <p:cNvSpPr txBox="1"/>
          <p:nvPr/>
        </p:nvSpPr>
        <p:spPr>
          <a:xfrm>
            <a:off x="1116695" y="1387344"/>
            <a:ext cx="6096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eaLnBrk="1" hangingPunct="1"/>
            <a:endParaRPr lang="de-DE" altLang="de-D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de-DE" altLang="de-D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Technisches Zeichnen und (CAD/CAM)</a:t>
            </a:r>
            <a:br>
              <a:rPr lang="de-DE" altLang="de-D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altLang="de-DE" sz="32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de-DE" altLang="de-D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Werkstoffe: Holz, Kunststoff, Metall</a:t>
            </a:r>
            <a:br>
              <a:rPr lang="de-DE" altLang="de-D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altLang="de-DE" sz="32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de-DE" altLang="de-D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Einsatz von Werkzeugen und Maschinen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219F5F8E-5D8E-C764-C976-B50A68E78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50557" y="1387344"/>
            <a:ext cx="2136476" cy="1431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6220FD2C-F9A0-8855-BFB5-F71A54565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7993" y="4906700"/>
            <a:ext cx="2189528" cy="1642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8850B1F9-6569-A2B8-3807-676EFC53E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0069" y="3147022"/>
            <a:ext cx="2156964" cy="1431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46B7FE2-DD3E-8CD3-285C-F6CEE0F9F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02" y="283023"/>
            <a:ext cx="723004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06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2A976-58CF-B914-A076-B73589605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C4F154-31F1-06FE-5180-01BB6F96E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sz="4000" dirty="0">
                <a:latin typeface="Bodoni MT" panose="02070603080606020203" pitchFamily="18" charset="0"/>
              </a:rPr>
              <a:t>Systeme und Prozesse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64D33D9D-C2F0-1AC1-79D1-E6338E743D7C}"/>
              </a:ext>
            </a:extLst>
          </p:cNvPr>
          <p:cNvCxnSpPr>
            <a:cxnSpLocks/>
          </p:cNvCxnSpPr>
          <p:nvPr/>
        </p:nvCxnSpPr>
        <p:spPr>
          <a:xfrm>
            <a:off x="1251678" y="946341"/>
            <a:ext cx="10313305" cy="0"/>
          </a:xfrm>
          <a:prstGeom prst="line">
            <a:avLst/>
          </a:prstGeom>
          <a:ln w="7620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4BFFB7A6-9D51-9AE6-DF1E-86C694028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68" y="1506635"/>
            <a:ext cx="8064500" cy="437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9pPr>
          </a:lstStyle>
          <a:p>
            <a:pPr marL="914400" lvl="1" indent="-45720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altLang="de-D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Demontage von Handmaschinen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de-DE" altLang="de-D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Elektrotechnische und                                         elektronische Schaltungen planen </a:t>
            </a:r>
            <a:br>
              <a:rPr lang="de-DE" altLang="de-D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altLang="de-D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 auf einer Platine realisieren</a:t>
            </a:r>
          </a:p>
          <a:p>
            <a:pPr marL="914400" lvl="1" indent="-45720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altLang="de-D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PC-Kenntnisse, Programme anwenden </a:t>
            </a:r>
          </a:p>
          <a:p>
            <a:pPr marL="914400" lvl="1" indent="-45720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altLang="de-D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Steuern und Regeln mit dem PC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934BA4A6-487B-C820-F06D-EDBB0408D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0920" y="4448257"/>
            <a:ext cx="2819080" cy="1992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87636CB5-7B5D-B298-5529-86ED35549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1872" y="1790877"/>
            <a:ext cx="2797175" cy="2097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FDDD8D8-0745-31D9-6D4E-EDBBADAAD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02" y="283023"/>
            <a:ext cx="723004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38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40197-8D2E-DB5E-C478-6D21AA8E4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825E20-C54D-8A2A-F5F7-3DB6940C8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sz="4000" dirty="0">
                <a:latin typeface="Bodoni MT" panose="02070603080606020203" pitchFamily="18" charset="0"/>
              </a:rPr>
              <a:t>Produktionstechnik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A536D918-EE03-FF6A-E275-F616FE21BDC0}"/>
              </a:ext>
            </a:extLst>
          </p:cNvPr>
          <p:cNvCxnSpPr>
            <a:cxnSpLocks/>
          </p:cNvCxnSpPr>
          <p:nvPr/>
        </p:nvCxnSpPr>
        <p:spPr>
          <a:xfrm>
            <a:off x="1251678" y="946341"/>
            <a:ext cx="10313305" cy="0"/>
          </a:xfrm>
          <a:prstGeom prst="line">
            <a:avLst/>
          </a:prstGeom>
          <a:ln w="7620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feld 3">
            <a:extLst>
              <a:ext uri="{FF2B5EF4-FFF2-40B4-BE49-F238E27FC236}">
                <a16:creationId xmlns:a16="http://schemas.microsoft.com/office/drawing/2014/main" id="{3AFA6CF0-0636-4DA6-65BA-05AFAB811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093" y="1874517"/>
            <a:ext cx="6392273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9pPr>
          </a:lstStyle>
          <a:p>
            <a:pPr marL="800100" lvl="1" indent="-34290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altLang="de-D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Einzel - und Serienfertigung</a:t>
            </a:r>
          </a:p>
          <a:p>
            <a:pPr marL="800100" lvl="1" indent="-34290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altLang="de-D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Vorrichtungen bauen und nutzen</a:t>
            </a:r>
          </a:p>
          <a:p>
            <a:pPr lvl="1" eaLnBrk="1" hangingPunct="1"/>
            <a:endParaRPr lang="de-DE" altLang="de-DE" sz="20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de-DE" altLang="de-D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Auswirkungen der industriellen</a:t>
            </a:r>
            <a:br>
              <a:rPr lang="de-DE" altLang="de-D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altLang="de-D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Serienfertigung auf den Menschen</a:t>
            </a:r>
          </a:p>
        </p:txBody>
      </p:sp>
      <p:pic>
        <p:nvPicPr>
          <p:cNvPr id="5" name="Bild 1">
            <a:extLst>
              <a:ext uri="{FF2B5EF4-FFF2-40B4-BE49-F238E27FC236}">
                <a16:creationId xmlns:a16="http://schemas.microsoft.com/office/drawing/2014/main" id="{2BCAF976-BE99-2E21-3A61-1BD8FE21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0119" y="2292030"/>
            <a:ext cx="2808288" cy="2076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Bild 2">
            <a:extLst>
              <a:ext uri="{FF2B5EF4-FFF2-40B4-BE49-F238E27FC236}">
                <a16:creationId xmlns:a16="http://schemas.microsoft.com/office/drawing/2014/main" id="{1249B37E-6776-1897-302B-24F84876F3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8205" y="4785994"/>
            <a:ext cx="2792117" cy="1388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1BDB938-8E18-E873-934E-202B5B1A1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02" y="283023"/>
            <a:ext cx="723004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75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52DDF-551B-5C93-8EC1-91B57ABC9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A5B2F5-711C-E655-44F2-86A79486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sz="4000" dirty="0">
                <a:latin typeface="Bodoni MT" panose="02070603080606020203" pitchFamily="18" charset="0"/>
              </a:rPr>
              <a:t>Versorgung und Entsorgung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99AB9C48-9DA9-057C-3F12-EA4596DE53E7}"/>
              </a:ext>
            </a:extLst>
          </p:cNvPr>
          <p:cNvCxnSpPr>
            <a:cxnSpLocks/>
          </p:cNvCxnSpPr>
          <p:nvPr/>
        </p:nvCxnSpPr>
        <p:spPr>
          <a:xfrm>
            <a:off x="1251678" y="946341"/>
            <a:ext cx="10313305" cy="0"/>
          </a:xfrm>
          <a:prstGeom prst="line">
            <a:avLst/>
          </a:prstGeom>
          <a:ln w="7620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feld 9">
            <a:extLst>
              <a:ext uri="{FF2B5EF4-FFF2-40B4-BE49-F238E27FC236}">
                <a16:creationId xmlns:a16="http://schemas.microsoft.com/office/drawing/2014/main" id="{C0A21D8E-2F4F-0EA3-45D6-A04193115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982" y="1522789"/>
            <a:ext cx="6665666" cy="388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9pPr>
          </a:lstStyle>
          <a:p>
            <a:pPr marL="914400" lvl="1" indent="-45720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altLang="de-D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regenerative, nukleare und fossile Energien</a:t>
            </a:r>
          </a:p>
          <a:p>
            <a:pPr marL="914400" lvl="1" indent="-45720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altLang="de-D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energietechnische Anlagen</a:t>
            </a:r>
          </a:p>
          <a:p>
            <a:pPr marL="914400" lvl="1" indent="-45720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altLang="de-D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Energieeinsparung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1EECA1CE-0413-AC93-FCDA-94D3C061D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8063" y="1744093"/>
            <a:ext cx="2857500" cy="1895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B2866D86-7663-1DA2-95CC-49A5A7250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8063" y="3888094"/>
            <a:ext cx="2923168" cy="2338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50ACC97-68AA-33E7-B62D-CB0BAEFFD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02" y="283023"/>
            <a:ext cx="723004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62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14403-6D8F-B701-ECB2-5E2D8DF71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DC217F-5CE2-1B49-3784-DE7CA7E1B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sz="4000" dirty="0">
                <a:latin typeface="Bodoni MT" panose="02070603080606020203" pitchFamily="18" charset="0"/>
              </a:rPr>
              <a:t>Bautechnik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94C8038D-BFFB-8563-3A63-5039629CF69D}"/>
              </a:ext>
            </a:extLst>
          </p:cNvPr>
          <p:cNvCxnSpPr>
            <a:cxnSpLocks/>
          </p:cNvCxnSpPr>
          <p:nvPr/>
        </p:nvCxnSpPr>
        <p:spPr>
          <a:xfrm>
            <a:off x="1251678" y="946341"/>
            <a:ext cx="10313305" cy="0"/>
          </a:xfrm>
          <a:prstGeom prst="line">
            <a:avLst/>
          </a:prstGeom>
          <a:ln w="7620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feld 3">
            <a:extLst>
              <a:ext uri="{FF2B5EF4-FFF2-40B4-BE49-F238E27FC236}">
                <a16:creationId xmlns:a16="http://schemas.microsoft.com/office/drawing/2014/main" id="{4F76FB4C-76F0-00C1-BE58-DF6CBE191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632" y="1318127"/>
            <a:ext cx="8064500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9pPr>
          </a:lstStyle>
          <a:p>
            <a:pPr marL="914400" lvl="1" indent="-45720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altLang="de-D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Modelle herstellen</a:t>
            </a:r>
          </a:p>
          <a:p>
            <a:pPr marL="914400" lvl="1" indent="-45720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altLang="de-D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Versuche zur Statik (z.B. Brückenbau, Brückenformen)</a:t>
            </a:r>
          </a:p>
          <a:p>
            <a:pPr marL="914400" lvl="1" indent="-45720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altLang="de-D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Dämmwirkung unterschiedlicher Materialien</a:t>
            </a:r>
          </a:p>
          <a:p>
            <a:pPr eaLnBrk="1" hangingPunct="1">
              <a:buFontTx/>
              <a:buBlip>
                <a:blip r:embed="rId3"/>
              </a:buBlip>
            </a:pPr>
            <a:endParaRPr lang="de-DE" altLang="de-DE" dirty="0">
              <a:solidFill>
                <a:srgbClr val="16165D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B347039-51FB-746C-6932-1D66D6830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33194" y="2068012"/>
            <a:ext cx="1859380" cy="1943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372A4D41-85F1-BBD4-4599-405104802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9520" y="5489514"/>
            <a:ext cx="1685080" cy="1113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9FD294EC-F365-3E4D-356B-214BBC0B9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54154" y="5489514"/>
            <a:ext cx="1606051" cy="1200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F5AB3D74-63AC-7579-0E7A-592201D98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9967" y="5489514"/>
            <a:ext cx="1408820" cy="1133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7EAE653-4C39-1C5C-45A4-5C46942A1E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02" y="283023"/>
            <a:ext cx="723004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57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A435C-D6D1-EEFD-AC0F-76E93C06D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403AA8-97C9-626C-7BD2-59FD3D3E9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sz="4000" dirty="0">
                <a:latin typeface="Bodoni MT" panose="02070603080606020203" pitchFamily="18" charset="0"/>
              </a:rPr>
              <a:t>Mobilität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DFDF4CEE-47A8-AFD6-B17E-1DC81F9B7F39}"/>
              </a:ext>
            </a:extLst>
          </p:cNvPr>
          <p:cNvCxnSpPr>
            <a:cxnSpLocks/>
          </p:cNvCxnSpPr>
          <p:nvPr/>
        </p:nvCxnSpPr>
        <p:spPr>
          <a:xfrm>
            <a:off x="1251678" y="946341"/>
            <a:ext cx="10313305" cy="0"/>
          </a:xfrm>
          <a:prstGeom prst="line">
            <a:avLst/>
          </a:prstGeom>
          <a:ln w="7620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feld 3">
            <a:extLst>
              <a:ext uri="{FF2B5EF4-FFF2-40B4-BE49-F238E27FC236}">
                <a16:creationId xmlns:a16="http://schemas.microsoft.com/office/drawing/2014/main" id="{7431B096-8C46-3673-7992-4011BFE77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510298"/>
            <a:ext cx="8064500" cy="437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Arial" charset="0"/>
              </a:defRPr>
            </a:lvl9pPr>
          </a:lstStyle>
          <a:p>
            <a:pPr marL="914400" lvl="1" indent="-45720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alt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Verbrennungsmotoren</a:t>
            </a:r>
          </a:p>
          <a:p>
            <a:pPr marL="914400" lvl="1" indent="-45720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alt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alternative Kraftstoffe und Antriebssysteme</a:t>
            </a:r>
          </a:p>
          <a:p>
            <a:pPr marL="914400" lvl="1" indent="-45720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alt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Mobilität und deren ökologische Folgen</a:t>
            </a:r>
          </a:p>
          <a:p>
            <a:pPr marL="914400" lvl="1" indent="-45720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alt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begründete Auswahl von Transportmitteln im privaten Bereich</a:t>
            </a:r>
            <a:endParaRPr lang="de-DE" altLang="de-DE" sz="18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75DB4D07-4188-DF0E-C3AC-E4737C9E6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6500" y="1362209"/>
            <a:ext cx="2374205" cy="1584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66BF3E3D-FEDE-9585-D8EF-7ADE02C4B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40498" y="4950808"/>
            <a:ext cx="2395976" cy="1658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4EF6CF20-7B14-B36A-21A0-3BD284AC2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40498" y="3152126"/>
            <a:ext cx="2381978" cy="1584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C0A914F-DB97-0B36-A985-BB37D7323A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02" y="283023"/>
            <a:ext cx="723004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78769"/>
      </p:ext>
    </p:extLst>
  </p:cSld>
  <p:clrMapOvr>
    <a:masterClrMapping/>
  </p:clrMapOvr>
</p:sld>
</file>

<file path=ppt/theme/theme1.xml><?xml version="1.0" encoding="utf-8"?>
<a:theme xmlns:a="http://schemas.openxmlformats.org/drawingml/2006/main" name="Abzeichen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208761_TF55916208_Win32" id="{070E45FA-A3A9-400F-AB18-6D496936FDA1}" vid="{4A0EBC63-A16C-45ED-A3F2-A4A00D35D8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Lernen Sie Ihre Lehrkraft kennen.</Template>
  <TotalTime>0</TotalTime>
  <Words>464</Words>
  <Application>Microsoft Office PowerPoint</Application>
  <PresentationFormat>Breitbild</PresentationFormat>
  <Paragraphs>143</Paragraphs>
  <Slides>30</Slides>
  <Notes>30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8" baseType="lpstr">
      <vt:lpstr>Arial</vt:lpstr>
      <vt:lpstr>Bodoni MT</vt:lpstr>
      <vt:lpstr>Calibri</vt:lpstr>
      <vt:lpstr>Gill Sans MT</vt:lpstr>
      <vt:lpstr>Impact</vt:lpstr>
      <vt:lpstr>Tahoma</vt:lpstr>
      <vt:lpstr>Times New Roman</vt:lpstr>
      <vt:lpstr>Abzeichen</vt:lpstr>
      <vt:lpstr>Herzlich Willkommen</vt:lpstr>
      <vt:lpstr>Neues Hauptfach</vt:lpstr>
      <vt:lpstr>Technik</vt:lpstr>
      <vt:lpstr>Werkstoff und Produkte</vt:lpstr>
      <vt:lpstr>Systeme und Prozesse</vt:lpstr>
      <vt:lpstr>Produktionstechnik</vt:lpstr>
      <vt:lpstr>Versorgung und Entsorgung</vt:lpstr>
      <vt:lpstr>Bautechnik</vt:lpstr>
      <vt:lpstr>Mobilität</vt:lpstr>
      <vt:lpstr>Technik-Unterricht</vt:lpstr>
      <vt:lpstr>    Benotung</vt:lpstr>
      <vt:lpstr>Voraus-setzungen</vt:lpstr>
      <vt:lpstr>Alltagskultur Ernährung soziales</vt:lpstr>
      <vt:lpstr>LErnbereiche</vt:lpstr>
      <vt:lpstr>    Konsum</vt:lpstr>
      <vt:lpstr>    Konsum</vt:lpstr>
      <vt:lpstr>    Gesundheit</vt:lpstr>
      <vt:lpstr>    Gesundheit</vt:lpstr>
      <vt:lpstr>    Ernährung</vt:lpstr>
      <vt:lpstr>    Ernährung</vt:lpstr>
      <vt:lpstr>    Lebensgestaltung</vt:lpstr>
      <vt:lpstr>    Lebensgestaltung</vt:lpstr>
      <vt:lpstr>    Lernen durch Engagement</vt:lpstr>
      <vt:lpstr>    Lernen durch Engagement</vt:lpstr>
      <vt:lpstr>AES-Unterricht</vt:lpstr>
      <vt:lpstr>    Benotung</vt:lpstr>
      <vt:lpstr>Voraus-setzungen</vt:lpstr>
      <vt:lpstr>Jetzt weiß ich, was ich wähle!!!</vt:lpstr>
      <vt:lpstr>Fragerunde</vt:lpstr>
      <vt:lpstr>Folientitel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</dc:title>
  <dc:creator>Christian Roman</dc:creator>
  <cp:lastModifiedBy>Emma Roman</cp:lastModifiedBy>
  <cp:revision>24</cp:revision>
  <dcterms:created xsi:type="dcterms:W3CDTF">2024-02-17T13:16:50Z</dcterms:created>
  <dcterms:modified xsi:type="dcterms:W3CDTF">2025-05-14T10:51:27Z</dcterms:modified>
</cp:coreProperties>
</file>