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82" r:id="rId3"/>
    <p:sldId id="284" r:id="rId4"/>
    <p:sldId id="292" r:id="rId5"/>
    <p:sldId id="288" r:id="rId6"/>
    <p:sldId id="291" r:id="rId7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CC"/>
    <a:srgbClr val="9079E3"/>
    <a:srgbClr val="866DE1"/>
    <a:srgbClr val="66FF66"/>
    <a:srgbClr val="9933FF"/>
    <a:srgbClr val="99FF66"/>
    <a:srgbClr val="FFFF66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96" d="100"/>
          <a:sy n="96" d="100"/>
        </p:scale>
        <p:origin x="-109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93C58799-CE20-4532-9091-E7B3BD6DBD92}" type="datetimeFigureOut">
              <a:rPr lang="de-DE"/>
              <a:pPr>
                <a:defRPr/>
              </a:pPr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82724-B15D-4963-80A1-D825F5825D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635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2C99DE31-75E1-42DB-966F-3E4717FF9054}" type="datetimeFigureOut">
              <a:rPr lang="de-DE"/>
              <a:pPr>
                <a:defRPr/>
              </a:pPr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992C2-BA9B-4999-8C65-2CF1E4F56E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212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D0441-CAF4-4C01-8DF8-602CE4C1F9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35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DBC9-70F7-48B7-9C29-AE963DAA22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80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25B0F-4921-4BC3-B29B-F880BFBF7C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51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99880-B81C-406C-8753-EE276C0ABD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9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A4C61-EFF9-4C2C-BA10-66A521E5AB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6901B-C2FE-4DCA-819C-61DD221D9F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4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408CC-22AA-4472-987C-0A178A6B39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884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465C-2800-4426-95F3-5150BB4966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61C14-BECD-4ADF-B1EE-0F1E80F52A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00860-CD32-4DBB-B37D-C8FF5B6157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49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EE4D-3EB7-4CAF-8CDD-AE68D64B63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97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47191-0E78-4BAF-8CDB-8A3A080398E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332656"/>
            <a:ext cx="8568952" cy="71711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		   </a:t>
            </a:r>
          </a:p>
          <a:p>
            <a:pPr>
              <a:defRPr/>
            </a:pPr>
            <a:r>
              <a:rPr lang="de-DE" sz="6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Informationen </a:t>
            </a:r>
          </a:p>
          <a:p>
            <a:pPr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		      zum</a:t>
            </a:r>
          </a:p>
          <a:p>
            <a:pPr>
              <a:defRPr/>
            </a:pPr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Wahlpflichtfach</a:t>
            </a: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Französisch</a:t>
            </a:r>
          </a:p>
          <a:p>
            <a:pPr>
              <a:defRPr/>
            </a:pPr>
            <a:endParaRPr lang="de-DE" sz="40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ab Klasse 7</a:t>
            </a:r>
          </a:p>
          <a:p>
            <a:pPr>
              <a:defRPr/>
            </a:pPr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60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9921"/>
          <a:stretch/>
        </p:blipFill>
        <p:spPr>
          <a:xfrm>
            <a:off x="755576" y="980728"/>
            <a:ext cx="1886014" cy="1800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6156176" y="4005064"/>
            <a:ext cx="2452917" cy="237626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32730" y="404664"/>
            <a:ext cx="8496944" cy="61863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65" y="2648390"/>
            <a:ext cx="1896020" cy="19447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07" y="3155414"/>
            <a:ext cx="2920237" cy="13412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09769" y="3356991"/>
            <a:ext cx="17727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5000" b="1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sisch</a:t>
            </a:r>
            <a:endParaRPr lang="de-DE" sz="50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17051" b="12721"/>
          <a:stretch/>
        </p:blipFill>
        <p:spPr>
          <a:xfrm>
            <a:off x="3705125" y="4593183"/>
            <a:ext cx="2628900" cy="12241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9447" y="3620786"/>
            <a:ext cx="200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Mache ich mit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70305" y="3669605"/>
            <a:ext cx="149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w</a:t>
            </a:r>
            <a:r>
              <a:rPr lang="de-DE" dirty="0" smtClean="0">
                <a:solidFill>
                  <a:srgbClr val="002060"/>
                </a:solidFill>
              </a:rPr>
              <a:t>eiter?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36408"/>
            <a:ext cx="2103172" cy="19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96944" cy="667875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</a:p>
          <a:p>
            <a:pPr>
              <a:defRPr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   </a:t>
            </a:r>
            <a:r>
              <a:rPr lang="de-DE" sz="28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 ist NEU </a:t>
            </a:r>
          </a:p>
          <a:p>
            <a:pPr>
              <a:defRPr/>
            </a:pP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r>
              <a:rPr lang="de-DE" sz="28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Klasse 7?</a:t>
            </a:r>
          </a:p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■   Ihr habt jetzt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Stunden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Französisch: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eine Einzelstunde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eine Doppelstunde</a:t>
            </a: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                                       ■ 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gibt folgende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Notenregelung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de-DE" sz="18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de-DE" sz="18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 4 Klassenarbeiten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-&gt;  Vokabeltests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-&gt;  erste kleinere mündliche Vorträge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                                      ■  In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Klasse 10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gibt es :</a:t>
            </a: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-&gt;  eine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schriftliche Prüfung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-&gt; eine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mündliche Prüfung </a:t>
            </a:r>
            <a:r>
              <a:rPr lang="de-DE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(=die Kommunikationsprüfung)</a:t>
            </a:r>
          </a:p>
          <a:p>
            <a:pPr>
              <a:defRPr/>
            </a:pPr>
            <a:endParaRPr lang="de-DE" sz="18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8" y="1985956"/>
            <a:ext cx="1752886" cy="12270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b="16586"/>
          <a:stretch/>
        </p:blipFill>
        <p:spPr>
          <a:xfrm>
            <a:off x="744676" y="3764499"/>
            <a:ext cx="1675830" cy="13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26572"/>
            <a:ext cx="8496944" cy="64940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2421" t="6624" r="5602"/>
          <a:stretch/>
        </p:blipFill>
        <p:spPr>
          <a:xfrm>
            <a:off x="3201127" y="2797668"/>
            <a:ext cx="1971718" cy="16844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2676" y="682485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Kommunikationsfähigkeit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bzw. Dialogfähigkeit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2244"/>
          <a:stretch/>
        </p:blipFill>
        <p:spPr>
          <a:xfrm>
            <a:off x="713767" y="1546298"/>
            <a:ext cx="1767756" cy="1363372"/>
          </a:xfrm>
          <a:prstGeom prst="round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12767"/>
          <a:stretch/>
        </p:blipFill>
        <p:spPr>
          <a:xfrm>
            <a:off x="3518406" y="1291631"/>
            <a:ext cx="1786611" cy="1363372"/>
          </a:xfrm>
          <a:prstGeom prst="round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16923" y="781712"/>
            <a:ext cx="29122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Einblicke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die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französische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Lebenswirklichkeit </a:t>
            </a:r>
          </a:p>
          <a:p>
            <a:pPr>
              <a:defRPr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48" y="1663705"/>
            <a:ext cx="2494774" cy="159592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574567" y="3525476"/>
            <a:ext cx="3331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Gemeinsamkeiten und 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Unterschiede zwischen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deutscher und französischer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Lebensweise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958" y="4658460"/>
            <a:ext cx="2205678" cy="167243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609772" y="4608077"/>
            <a:ext cx="3417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■ Landeskundliche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Kenntnisse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/>
          <a:srcRect l="8067" t="9978" r="14608" b="10284"/>
          <a:stretch/>
        </p:blipFill>
        <p:spPr>
          <a:xfrm>
            <a:off x="2069633" y="4966387"/>
            <a:ext cx="1539871" cy="16014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903" y="5028584"/>
            <a:ext cx="2034647" cy="1291076"/>
          </a:xfrm>
          <a:prstGeom prst="round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96810" y="417311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Hör- und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Leseverstehens-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kompetenz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57367" y="2918617"/>
            <a:ext cx="190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Grammatische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Kompetenz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81523" y="204047"/>
            <a:ext cx="4608512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Vertiefte Kompetenzen ab Klasse 7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126572"/>
            <a:ext cx="8496944" cy="64940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0244" y="274864"/>
            <a:ext cx="87124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Wegweiser für die Wahl - Das solltest Du mitbringen:</a:t>
            </a:r>
          </a:p>
          <a:p>
            <a:pPr>
              <a:defRPr/>
            </a:pPr>
            <a:endParaRPr lang="de-DE" sz="28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5512" y="99799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Freude an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Fremdsprachen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musst es wollen !!!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(nicht nur die Eltern)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Bereitschaft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zu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genauem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Lernen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von Vokabeln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Regeln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Verbformen</a:t>
            </a: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■ Ausdauer</a:t>
            </a: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ordentliche Noten 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in Englisch und Französisch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(2 – 3)</a:t>
            </a: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Rat der Fachlehrer beachten!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365" y="949030"/>
            <a:ext cx="1247741" cy="1219716"/>
          </a:xfrm>
          <a:prstGeom prst="round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2" y="1443264"/>
            <a:ext cx="2227712" cy="1456581"/>
          </a:xfrm>
          <a:prstGeom prst="rect">
            <a:avLst/>
          </a:prstGeom>
        </p:spPr>
      </p:pic>
      <p:cxnSp>
        <p:nvCxnSpPr>
          <p:cNvPr id="11" name="Gerade Verbindung 2"/>
          <p:cNvCxnSpPr/>
          <p:nvPr/>
        </p:nvCxnSpPr>
        <p:spPr>
          <a:xfrm flipV="1">
            <a:off x="5247117" y="1359897"/>
            <a:ext cx="2735263" cy="1428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164" y="1362404"/>
            <a:ext cx="2847079" cy="15850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73" y="1305906"/>
            <a:ext cx="1342603" cy="1723264"/>
          </a:xfrm>
          <a:prstGeom prst="round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500" y="2793266"/>
            <a:ext cx="1102380" cy="16253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/>
          <a:srcRect t="15910" r="44901" b="45989"/>
          <a:stretch/>
        </p:blipFill>
        <p:spPr>
          <a:xfrm>
            <a:off x="4792502" y="3252533"/>
            <a:ext cx="1871332" cy="8226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236" y="3157425"/>
            <a:ext cx="1794823" cy="1009588"/>
          </a:xfrm>
          <a:prstGeom prst="round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499" y="4270248"/>
            <a:ext cx="1325513" cy="16636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0"/>
          <a:srcRect l="2644" t="15847" r="53360" b="42868"/>
          <a:stretch/>
        </p:blipFill>
        <p:spPr>
          <a:xfrm>
            <a:off x="6208824" y="4801997"/>
            <a:ext cx="1885767" cy="1250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88640"/>
            <a:ext cx="8496944" cy="64940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8225" y="39013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sz="2800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Kurzinformationen zur Prüfung in Klasse 10:</a:t>
            </a:r>
            <a:endParaRPr lang="de-DE" sz="28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694" y="110398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Zur schriftlichen Prüfung </a:t>
            </a:r>
            <a:r>
              <a:rPr lang="de-DE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(Dauer: 120 Minuten)</a:t>
            </a:r>
            <a:endParaRPr lang="de-DE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486" y="3111800"/>
            <a:ext cx="72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Zur mündlichen Prüfung </a:t>
            </a:r>
            <a:r>
              <a:rPr lang="de-DE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(Dauer: 10 Minuten/ pro </a:t>
            </a:r>
            <a:r>
              <a:rPr lang="de-DE" sz="1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SchülerIn</a:t>
            </a:r>
            <a:r>
              <a:rPr lang="de-DE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81413" y="1468314"/>
            <a:ext cx="62702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besteht aus 5 Teilen:</a:t>
            </a:r>
          </a:p>
          <a:p>
            <a:endParaRPr lang="de-DE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A:   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Compréhension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orale/ Hörverstehen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B:   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Compréhension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texte/ Leseverstehen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C:   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Vocabulaire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structures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Wortschatz und Grammatik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D:   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écrite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Textproduktion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E:   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Faites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l‘interprète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de-DE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Dolmetschaufgabe</a:t>
            </a:r>
            <a:endParaRPr lang="de-DE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81413" y="3567228"/>
            <a:ext cx="4482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wird von 2 Französischlehrkräften durchgeführt.</a:t>
            </a:r>
          </a:p>
          <a:p>
            <a:r>
              <a:rPr lang="de-DE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 besteht aus 2 Teilen:</a:t>
            </a:r>
          </a:p>
          <a:p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A: Präsentation eines Schwerpunktthemas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TEIL B: Kommunikative und situative Aufgabenformen</a:t>
            </a:r>
          </a:p>
          <a:p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(z.B. mit einer 2. Person einen Dialog führen)</a:t>
            </a: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2677" y="4966630"/>
            <a:ext cx="73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Zur Notenregelung</a:t>
            </a:r>
            <a:endParaRPr lang="de-DE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80297" y="5350369"/>
            <a:ext cx="3779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Gesamtnote setzt sich zusammen aus: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der Jahresleistung               : 50%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der schriftlichen Prüfung      : 30%</a:t>
            </a:r>
          </a:p>
          <a:p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der Kommunikationsprüfung : 20%</a:t>
            </a: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6328" y="1039134"/>
            <a:ext cx="2108642" cy="182109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/>
        </p:blipFill>
        <p:spPr>
          <a:xfrm>
            <a:off x="6398250" y="3548757"/>
            <a:ext cx="1636340" cy="1553651"/>
          </a:xfrm>
          <a:prstGeom prst="round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9072" r="2751" b="18167"/>
          <a:stretch/>
        </p:blipFill>
        <p:spPr>
          <a:xfrm>
            <a:off x="4689825" y="5184118"/>
            <a:ext cx="1889704" cy="12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8-WPF-Abend für die Klassen 6" id="{0DFFE55A-9E23-446F-818F-0F6F595C7E0B}" vid="{9338DFB6-30DB-448C-BD69-6A7604045B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2018-WPF-Abend für die Klassen 6</Template>
  <TotalTime>0</TotalTime>
  <Words>216</Words>
  <Application>Microsoft Office PowerPoint</Application>
  <PresentationFormat>Bildschirmpräsentation (4:3)</PresentationFormat>
  <Paragraphs>154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Irene Gaiser</dc:creator>
  <cp:lastModifiedBy>Bernd Jelli</cp:lastModifiedBy>
  <cp:revision>16</cp:revision>
  <cp:lastPrinted>2016-06-01T07:20:17Z</cp:lastPrinted>
  <dcterms:created xsi:type="dcterms:W3CDTF">2020-05-04T12:00:25Z</dcterms:created>
  <dcterms:modified xsi:type="dcterms:W3CDTF">2020-05-05T09:40:18Z</dcterms:modified>
</cp:coreProperties>
</file>