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>
        <p:scale>
          <a:sx n="93" d="100"/>
          <a:sy n="93" d="100"/>
        </p:scale>
        <p:origin x="-9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9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28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67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08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06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07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9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67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55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52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7383-D01A-459C-ABE5-C4DB7EA0C83E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90676-CB7E-4A45-A948-1ADDD961E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0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585694" y="0"/>
            <a:ext cx="6806607" cy="215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A E S </a:t>
            </a:r>
          </a:p>
          <a:p>
            <a:pPr algn="ctr">
              <a:defRPr/>
            </a:pPr>
            <a:r>
              <a:rPr lang="de-DE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Alltagskultur, Ernährung </a:t>
            </a:r>
          </a:p>
          <a:p>
            <a:pPr algn="ctr">
              <a:defRPr/>
            </a:pPr>
            <a:r>
              <a:rPr lang="de-DE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</a:rPr>
              <a:t>und Soziales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AES</a:t>
            </a:r>
          </a:p>
        </p:txBody>
      </p:sp>
      <p:sp>
        <p:nvSpPr>
          <p:cNvPr id="12295" name="Textfeld 10"/>
          <p:cNvSpPr txBox="1">
            <a:spLocks noChangeArrowheads="1"/>
          </p:cNvSpPr>
          <p:nvPr/>
        </p:nvSpPr>
        <p:spPr bwMode="auto">
          <a:xfrm>
            <a:off x="7537450" y="2925763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Umwelt</a:t>
            </a:r>
          </a:p>
        </p:txBody>
      </p:sp>
      <p:sp>
        <p:nvSpPr>
          <p:cNvPr id="12296" name="Textfeld 11"/>
          <p:cNvSpPr txBox="1">
            <a:spLocks noChangeArrowheads="1"/>
          </p:cNvSpPr>
          <p:nvPr/>
        </p:nvSpPr>
        <p:spPr bwMode="auto">
          <a:xfrm>
            <a:off x="7535864" y="3357563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Textil</a:t>
            </a:r>
          </a:p>
        </p:txBody>
      </p:sp>
      <p:sp>
        <p:nvSpPr>
          <p:cNvPr id="12297" name="Textfeld 12"/>
          <p:cNvSpPr txBox="1">
            <a:spLocks noChangeArrowheads="1"/>
          </p:cNvSpPr>
          <p:nvPr/>
        </p:nvSpPr>
        <p:spPr bwMode="auto">
          <a:xfrm>
            <a:off x="7464425" y="249237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Wirtschaft</a:t>
            </a:r>
          </a:p>
        </p:txBody>
      </p:sp>
      <p:sp>
        <p:nvSpPr>
          <p:cNvPr id="11" name="Ellipse 10"/>
          <p:cNvSpPr/>
          <p:nvPr/>
        </p:nvSpPr>
        <p:spPr>
          <a:xfrm>
            <a:off x="2279650" y="2652713"/>
            <a:ext cx="3384550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/>
              <a:t>Alltagskultur</a:t>
            </a:r>
          </a:p>
        </p:txBody>
      </p:sp>
      <p:sp>
        <p:nvSpPr>
          <p:cNvPr id="14" name="Pfeil nach rechts 13"/>
          <p:cNvSpPr/>
          <p:nvPr/>
        </p:nvSpPr>
        <p:spPr>
          <a:xfrm>
            <a:off x="6022975" y="2978151"/>
            <a:ext cx="115093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4" name="Textfeld 9"/>
          <p:cNvSpPr txBox="1">
            <a:spLocks noChangeArrowheads="1"/>
          </p:cNvSpPr>
          <p:nvPr/>
        </p:nvSpPr>
        <p:spPr bwMode="auto">
          <a:xfrm>
            <a:off x="7580314" y="434657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Ernährung</a:t>
            </a:r>
          </a:p>
        </p:txBody>
      </p:sp>
      <p:sp>
        <p:nvSpPr>
          <p:cNvPr id="12" name="Ellipse 11"/>
          <p:cNvSpPr/>
          <p:nvPr/>
        </p:nvSpPr>
        <p:spPr>
          <a:xfrm>
            <a:off x="2279650" y="4027488"/>
            <a:ext cx="3384550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/>
              <a:t>Ernährung</a:t>
            </a:r>
          </a:p>
        </p:txBody>
      </p:sp>
      <p:sp>
        <p:nvSpPr>
          <p:cNvPr id="15" name="Pfeil nach rechts 14"/>
          <p:cNvSpPr/>
          <p:nvPr/>
        </p:nvSpPr>
        <p:spPr>
          <a:xfrm>
            <a:off x="6022976" y="4387850"/>
            <a:ext cx="11525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292" name="Textfeld 7"/>
          <p:cNvSpPr txBox="1">
            <a:spLocks noChangeArrowheads="1"/>
          </p:cNvSpPr>
          <p:nvPr/>
        </p:nvSpPr>
        <p:spPr bwMode="auto">
          <a:xfrm>
            <a:off x="7627939" y="561340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/>
              <a:t>Gesundheit</a:t>
            </a:r>
          </a:p>
        </p:txBody>
      </p:sp>
      <p:sp>
        <p:nvSpPr>
          <p:cNvPr id="12293" name="Textfeld 8"/>
          <p:cNvSpPr txBox="1">
            <a:spLocks noChangeArrowheads="1"/>
          </p:cNvSpPr>
          <p:nvPr/>
        </p:nvSpPr>
        <p:spPr bwMode="auto">
          <a:xfrm>
            <a:off x="7627938" y="5970588"/>
            <a:ext cx="1223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Sozialer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</a:rPr>
              <a:t>Bereich</a:t>
            </a:r>
          </a:p>
        </p:txBody>
      </p:sp>
      <p:sp>
        <p:nvSpPr>
          <p:cNvPr id="13" name="Ellipse 12"/>
          <p:cNvSpPr/>
          <p:nvPr/>
        </p:nvSpPr>
        <p:spPr>
          <a:xfrm>
            <a:off x="2279650" y="5437188"/>
            <a:ext cx="3384550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/>
              <a:t>Soziales</a:t>
            </a:r>
          </a:p>
        </p:txBody>
      </p:sp>
      <p:sp>
        <p:nvSpPr>
          <p:cNvPr id="16" name="Pfeil nach rechts 15"/>
          <p:cNvSpPr/>
          <p:nvPr/>
        </p:nvSpPr>
        <p:spPr>
          <a:xfrm>
            <a:off x="6070600" y="5797551"/>
            <a:ext cx="1150938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91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1" grpId="0" animBg="1"/>
      <p:bldP spid="14" grpId="0" animBg="1"/>
      <p:bldP spid="12294" grpId="0"/>
      <p:bldP spid="12" grpId="0" animBg="1"/>
      <p:bldP spid="15" grpId="0" animBg="1"/>
      <p:bldP spid="12292" grpId="0"/>
      <p:bldP spid="12293" grpId="0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:\Users\Lissy\AppData\Local\Microsoft\Windows\Temporary Internet Files\Content.Word\ziel_01.jpg"/>
          <p:cNvPicPr>
            <a:picLocks noChangeAspect="1" noChangeArrowheads="1"/>
          </p:cNvPicPr>
          <p:nvPr/>
        </p:nvPicPr>
        <p:blipFill>
          <a:blip r:embed="rId2"/>
          <a:srcRect l="7285" t="6606" r="-1411" b="6519"/>
          <a:stretch>
            <a:fillRect/>
          </a:stretch>
        </p:blipFill>
        <p:spPr bwMode="auto">
          <a:xfrm>
            <a:off x="2092325" y="344489"/>
            <a:ext cx="4579938" cy="2816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2279650" y="3633788"/>
            <a:ext cx="79200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25406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Vermittlung von Handlungskompetenzen zur Alltagsbewältigung und Alltagsgestaltung</a:t>
            </a: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endParaRPr lang="de-DE" altLang="de-DE" sz="2000">
              <a:solidFill>
                <a:srgbClr val="98480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25406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Förderung der Teamfähigkeit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98480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2000">
                <a:solidFill>
                  <a:srgbClr val="25406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Reflektierende Auseinandersetzung mit Ernährung und      Mit- und Umwelt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11064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4943475" y="2781300"/>
            <a:ext cx="1944688" cy="6492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prstClr val="black"/>
                </a:solidFill>
              </a:rPr>
              <a:t>Inhalte</a:t>
            </a:r>
          </a:p>
        </p:txBody>
      </p:sp>
      <p:pic>
        <p:nvPicPr>
          <p:cNvPr id="14339" name="Bild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4076701"/>
            <a:ext cx="11334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Bild 43" descr="b5baby-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133601"/>
            <a:ext cx="1066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feld 13"/>
          <p:cNvSpPr txBox="1">
            <a:spLocks noChangeArrowheads="1"/>
          </p:cNvSpPr>
          <p:nvPr/>
        </p:nvSpPr>
        <p:spPr bwMode="auto">
          <a:xfrm>
            <a:off x="6816725" y="692150"/>
            <a:ext cx="3240088" cy="1416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de-DE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Gesundheit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Gesundheitsmanagement im Alltag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Auswahl gesundheitsförderlicher Bekleidung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Erkennen und Umgang mit Stress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usw.</a:t>
            </a:r>
            <a:endParaRPr lang="de-DE" sz="1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3" name="Textfeld 17"/>
          <p:cNvSpPr txBox="1">
            <a:spLocks noChangeArrowheads="1"/>
          </p:cNvSpPr>
          <p:nvPr/>
        </p:nvSpPr>
        <p:spPr bwMode="auto">
          <a:xfrm>
            <a:off x="7464425" y="2565401"/>
            <a:ext cx="2808288" cy="1846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de-DE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Ernährung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Planen, Zubereiten und Bewerten von bedarfsgerechter, gesunderhaltender Ernährung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Gesundheitliche Folgen von Fehlernährung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usw.</a:t>
            </a:r>
          </a:p>
        </p:txBody>
      </p:sp>
      <p:sp>
        <p:nvSpPr>
          <p:cNvPr id="14344" name="Textfeld 18"/>
          <p:cNvSpPr txBox="1">
            <a:spLocks noChangeArrowheads="1"/>
          </p:cNvSpPr>
          <p:nvPr/>
        </p:nvSpPr>
        <p:spPr bwMode="auto">
          <a:xfrm>
            <a:off x="2135189" y="333376"/>
            <a:ext cx="2592387" cy="209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de-DE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Lernen durch Engagement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 eigenständig planen, durchführen und reflektieren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Verantwortung für sich und seine Mitmenschen übernehmen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usw.</a:t>
            </a:r>
          </a:p>
        </p:txBody>
      </p:sp>
      <p:sp>
        <p:nvSpPr>
          <p:cNvPr id="14345" name="Textfeld 19"/>
          <p:cNvSpPr txBox="1">
            <a:spLocks noChangeArrowheads="1"/>
          </p:cNvSpPr>
          <p:nvPr/>
        </p:nvSpPr>
        <p:spPr bwMode="auto">
          <a:xfrm>
            <a:off x="1919289" y="3933826"/>
            <a:ext cx="2592387" cy="2092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r>
              <a:rPr lang="de-DE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Lebensgestaltung und Lebensbewältigung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Haushalt und Familie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Bewusste Freizeitgestaltung z.B. Nähmaschinennähen</a:t>
            </a:r>
          </a:p>
          <a:p>
            <a:pPr marL="285750" indent="-285750" eaLnBrk="1" hangingPunct="1">
              <a:buBlip>
                <a:blip r:embed="rId4"/>
              </a:buBlip>
              <a:defRPr/>
            </a:pPr>
            <a:r>
              <a:rPr lang="de-DE" sz="14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Zusammenleben mit verschiedenen Generationen</a:t>
            </a:r>
          </a:p>
        </p:txBody>
      </p:sp>
      <p:sp>
        <p:nvSpPr>
          <p:cNvPr id="14346" name="Textfeld 20"/>
          <p:cNvSpPr txBox="1">
            <a:spLocks noChangeArrowheads="1"/>
          </p:cNvSpPr>
          <p:nvPr/>
        </p:nvSpPr>
        <p:spPr bwMode="auto">
          <a:xfrm>
            <a:off x="5951539" y="4508500"/>
            <a:ext cx="280828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Konsum</a:t>
            </a:r>
            <a:endParaRPr lang="de-DE" altLang="de-DE" sz="14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Richtige Konsumentscheidungen treffen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Qualitätsanforderungen kennen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Nachhaltig handeln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usw.</a:t>
            </a:r>
          </a:p>
        </p:txBody>
      </p:sp>
      <p:pic>
        <p:nvPicPr>
          <p:cNvPr id="14348" name="Grafik 22" descr="C:\Users\Lissy\AppData\Local\Microsoft\Windows\Temporary Internet Files\Content.IE5\OQUF0VTQ\MC9002959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7663" y="5876925"/>
            <a:ext cx="10080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Grafik 24" descr="C:\Users\Lissy\AppData\Local\Microsoft\Windows\Temporary Internet Files\Content.Word\royalty-free-doctor-clipart-illustration-313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692151"/>
            <a:ext cx="10080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AES</a:t>
            </a:r>
          </a:p>
        </p:txBody>
      </p:sp>
      <p:pic>
        <p:nvPicPr>
          <p:cNvPr id="16" name="Grafik 23" descr="C:\Users\Lissy\AppData\Local\Microsoft\Windows\Temporary Internet Files\Content.IE5\S3VU68LL\MC90023870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4365626"/>
            <a:ext cx="1323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1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5" grpId="0"/>
      <p:bldP spid="143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>
          <a:xfrm>
            <a:off x="4914280" y="2708920"/>
            <a:ext cx="1944216" cy="756084"/>
          </a:xfrm>
          <a:prstGeom prst="roundRect">
            <a:avLst/>
          </a:prstGeom>
          <a:solidFill>
            <a:srgbClr val="FFFF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prstClr val="black"/>
                </a:solidFill>
              </a:rPr>
              <a:t>Allgemeines zum Fach</a:t>
            </a:r>
          </a:p>
        </p:txBody>
      </p:sp>
      <p:sp>
        <p:nvSpPr>
          <p:cNvPr id="15365" name="Textfeld 5"/>
          <p:cNvSpPr txBox="1">
            <a:spLocks noChangeArrowheads="1"/>
          </p:cNvSpPr>
          <p:nvPr/>
        </p:nvSpPr>
        <p:spPr bwMode="auto">
          <a:xfrm>
            <a:off x="1965325" y="782638"/>
            <a:ext cx="2762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42913" indent="-1746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Unterricht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b="1">
              <a:solidFill>
                <a:srgbClr val="000000"/>
              </a:solidFill>
              <a:latin typeface="Tahoma" panose="020B0604030504040204" pitchFamily="34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Wochenstunden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Fachräume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ca. 1 Halbjahr Küche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ca. 1 Halbjahr Textil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1600">
                <a:solidFill>
                  <a:srgbClr val="000000"/>
                </a:solidFill>
                <a:latin typeface="Tahoma" panose="020B0604030504040204" pitchFamily="34" charset="0"/>
              </a:rPr>
              <a:t>praxisbezogener Unterricht</a:t>
            </a:r>
          </a:p>
        </p:txBody>
      </p:sp>
      <p:sp>
        <p:nvSpPr>
          <p:cNvPr id="15366" name="Textfeld 6"/>
          <p:cNvSpPr txBox="1">
            <a:spLocks noChangeArrowheads="1"/>
          </p:cNvSpPr>
          <p:nvPr/>
        </p:nvSpPr>
        <p:spPr bwMode="auto">
          <a:xfrm>
            <a:off x="7104063" y="1565275"/>
            <a:ext cx="3249612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42913" indent="-1746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Leistungsbeurteilung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600" b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1600">
                <a:solidFill>
                  <a:srgbClr val="000000"/>
                </a:solidFill>
                <a:latin typeface="Tahoma" panose="020B060403050404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Bewertet werden unter anderem: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Schriftliche Leistungen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Mündliche und fachpraktische Mitarbeit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Praktische Leistung</a:t>
            </a:r>
            <a:b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z.B. Probekochen, Werkstück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de-DE" altLang="de-DE" sz="1600">
                <a:solidFill>
                  <a:srgbClr val="000000"/>
                </a:solidFill>
                <a:latin typeface="Tahoma" panose="020B0604030504040204" pitchFamily="34" charset="0"/>
              </a:rPr>
              <a:t>mindestens 4 Klassenarbeiten, wobei 2 durch fachpraktische Arbeiten ersetzt werden können</a:t>
            </a:r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941889"/>
            <a:ext cx="21955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AES</a:t>
            </a:r>
          </a:p>
        </p:txBody>
      </p:sp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730">
            <a:off x="4384675" y="533401"/>
            <a:ext cx="19002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4095750"/>
            <a:ext cx="302895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6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3" t="35280" r="25192" b="27760"/>
          <a:stretch>
            <a:fillRect/>
          </a:stretch>
        </p:blipFill>
        <p:spPr bwMode="auto">
          <a:xfrm>
            <a:off x="6743701" y="836613"/>
            <a:ext cx="27352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2062882" y="620689"/>
            <a:ext cx="4032448" cy="111675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prstClr val="black"/>
                </a:solidFill>
              </a:rPr>
              <a:t>Vorteile des Faches Alltagskultur, Ernährung und Soziales</a:t>
            </a:r>
          </a:p>
        </p:txBody>
      </p:sp>
      <p:sp>
        <p:nvSpPr>
          <p:cNvPr id="16390" name="Textfeld 5"/>
          <p:cNvSpPr txBox="1">
            <a:spLocks noChangeArrowheads="1"/>
          </p:cNvSpPr>
          <p:nvPr/>
        </p:nvSpPr>
        <p:spPr bwMode="auto">
          <a:xfrm>
            <a:off x="1992314" y="2133600"/>
            <a:ext cx="4175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Förderung von Teamfähigkeit und Selbstständigkeit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Hilfen zur Alltagsbewältigung: „Wir lernen nicht für die Schule, sondern für das Leben.“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Erlernen von Grundlagen für einige Berufe bzw. Kennenlernen verschiedener Berufe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Lernen mit allen Sinnen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Kleine Lerngruppen bis max. 16 Schüler(inne)n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5952108" y="3933056"/>
            <a:ext cx="4032448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prstClr val="black"/>
                </a:solidFill>
              </a:rPr>
              <a:t>Voraussetzungen</a:t>
            </a:r>
          </a:p>
        </p:txBody>
      </p:sp>
      <p:sp>
        <p:nvSpPr>
          <p:cNvPr id="16394" name="Textfeld 7"/>
          <p:cNvSpPr txBox="1">
            <a:spLocks noChangeArrowheads="1"/>
          </p:cNvSpPr>
          <p:nvPr/>
        </p:nvSpPr>
        <p:spPr bwMode="auto">
          <a:xfrm>
            <a:off x="6153151" y="5084764"/>
            <a:ext cx="4176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Freude am praktischen Arbeiten und an der Arbeit im Team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Handwerkliches Geschick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altLang="de-DE" sz="1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usw.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192344" y="159284"/>
            <a:ext cx="1296144" cy="369332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kern="0" dirty="0">
                <a:solidFill>
                  <a:srgbClr val="2D2DB9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182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Benutzerdefiniert</PresentationFormat>
  <Paragraphs>71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Bauder</dc:creator>
  <cp:lastModifiedBy>Bernd Jelli</cp:lastModifiedBy>
  <cp:revision>2</cp:revision>
  <dcterms:created xsi:type="dcterms:W3CDTF">2020-05-04T08:48:52Z</dcterms:created>
  <dcterms:modified xsi:type="dcterms:W3CDTF">2020-05-05T10:21:38Z</dcterms:modified>
</cp:coreProperties>
</file>